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72" r:id="rId4"/>
    <p:sldId id="273" r:id="rId5"/>
    <p:sldId id="274" r:id="rId6"/>
    <p:sldId id="275" r:id="rId7"/>
    <p:sldId id="277" r:id="rId8"/>
    <p:sldId id="278" r:id="rId9"/>
    <p:sldId id="279" r:id="rId10"/>
    <p:sldId id="270" r:id="rId11"/>
    <p:sldId id="259" r:id="rId12"/>
    <p:sldId id="269" r:id="rId13"/>
    <p:sldId id="265" r:id="rId14"/>
    <p:sldId id="266" r:id="rId15"/>
    <p:sldId id="262" r:id="rId16"/>
    <p:sldId id="280" r:id="rId17"/>
    <p:sldId id="268" r:id="rId18"/>
    <p:sldId id="281" r:id="rId19"/>
    <p:sldId id="257" r:id="rId20"/>
    <p:sldId id="261" r:id="rId21"/>
    <p:sldId id="260" r:id="rId22"/>
    <p:sldId id="282" r:id="rId23"/>
    <p:sldId id="283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914" autoAdjust="0"/>
    <p:restoredTop sz="94660"/>
  </p:normalViewPr>
  <p:slideViewPr>
    <p:cSldViewPr>
      <p:cViewPr varScale="1">
        <p:scale>
          <a:sx n="73" d="100"/>
          <a:sy n="73" d="100"/>
        </p:scale>
        <p:origin x="-9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EE54-65A9-4C83-AE46-0FBFC529CB40}" type="datetimeFigureOut">
              <a:rPr lang="en-US" smtClean="0"/>
              <a:pPr/>
              <a:t>7/17/2016</a:t>
            </a:fld>
            <a:endParaRPr lang="en-IN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7E0A3-0FD0-4E26-926E-20DA65F292D1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EE54-65A9-4C83-AE46-0FBFC529CB40}" type="datetimeFigureOut">
              <a:rPr lang="en-US" smtClean="0"/>
              <a:pPr/>
              <a:t>7/17/2016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7E0A3-0FD0-4E26-926E-20DA65F292D1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EE54-65A9-4C83-AE46-0FBFC529CB40}" type="datetimeFigureOut">
              <a:rPr lang="en-US" smtClean="0"/>
              <a:pPr/>
              <a:t>7/17/2016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7E0A3-0FD0-4E26-926E-20DA65F292D1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EE54-65A9-4C83-AE46-0FBFC529CB40}" type="datetimeFigureOut">
              <a:rPr lang="en-US" smtClean="0"/>
              <a:pPr/>
              <a:t>7/17/2016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7E0A3-0FD0-4E26-926E-20DA65F292D1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EE54-65A9-4C83-AE46-0FBFC529CB40}" type="datetimeFigureOut">
              <a:rPr lang="en-US" smtClean="0"/>
              <a:pPr/>
              <a:t>7/17/2016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7E0A3-0FD0-4E26-926E-20DA65F292D1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EE54-65A9-4C83-AE46-0FBFC529CB40}" type="datetimeFigureOut">
              <a:rPr lang="en-US" smtClean="0"/>
              <a:pPr/>
              <a:t>7/17/2016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7E0A3-0FD0-4E26-926E-20DA65F292D1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EE54-65A9-4C83-AE46-0FBFC529CB40}" type="datetimeFigureOut">
              <a:rPr lang="en-US" smtClean="0"/>
              <a:pPr/>
              <a:t>7/17/2016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7E0A3-0FD0-4E26-926E-20DA65F292D1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EE54-65A9-4C83-AE46-0FBFC529CB40}" type="datetimeFigureOut">
              <a:rPr lang="en-US" smtClean="0"/>
              <a:pPr/>
              <a:t>7/17/2016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7E0A3-0FD0-4E26-926E-20DA65F292D1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EE54-65A9-4C83-AE46-0FBFC529CB40}" type="datetimeFigureOut">
              <a:rPr lang="en-US" smtClean="0"/>
              <a:pPr/>
              <a:t>7/17/2016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8F7E0A3-0FD0-4E26-926E-20DA65F292D1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EE54-65A9-4C83-AE46-0FBFC529CB40}" type="datetimeFigureOut">
              <a:rPr lang="en-US" smtClean="0"/>
              <a:pPr/>
              <a:t>7/17/2016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7E0A3-0FD0-4E26-926E-20DA65F292D1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EE54-65A9-4C83-AE46-0FBFC529CB40}" type="datetimeFigureOut">
              <a:rPr lang="en-US" smtClean="0"/>
              <a:pPr/>
              <a:t>7/17/2016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7E0A3-0FD0-4E26-926E-20DA65F292D1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68BEE54-65A9-4C83-AE46-0FBFC529CB40}" type="datetimeFigureOut">
              <a:rPr lang="en-US" smtClean="0"/>
              <a:pPr/>
              <a:t>7/17/2016</a:t>
            </a:fld>
            <a:endParaRPr lang="en-IN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8F7E0A3-0FD0-4E26-926E-20DA65F292D1}" type="slidenum">
              <a:rPr lang="en-IN" smtClean="0"/>
              <a:pPr/>
              <a:t>‹#›</a:t>
            </a:fld>
            <a:endParaRPr lang="en-IN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1357298"/>
            <a:ext cx="7851648" cy="1828800"/>
          </a:xfrm>
        </p:spPr>
        <p:txBody>
          <a:bodyPr>
            <a:normAutofit/>
          </a:bodyPr>
          <a:lstStyle/>
          <a:p>
            <a:r>
              <a:rPr lang="en-US" sz="9600" dirty="0" err="1" smtClean="0">
                <a:latin typeface="Kruti Dev 016" pitchFamily="2" charset="0"/>
              </a:rPr>
              <a:t>jl</a:t>
            </a:r>
            <a:endParaRPr lang="en-IN" sz="9600" dirty="0">
              <a:latin typeface="Kruti Dev 016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4400" dirty="0" smtClean="0">
                <a:latin typeface="Kruti Dev 016" pitchFamily="2" charset="0"/>
              </a:rPr>
              <a:t>d{</a:t>
            </a:r>
            <a:r>
              <a:rPr lang="en-US" sz="4400" dirty="0" err="1" smtClean="0">
                <a:latin typeface="Kruti Dev 016" pitchFamily="2" charset="0"/>
              </a:rPr>
              <a:t>kk</a:t>
            </a:r>
            <a:r>
              <a:rPr lang="en-US" sz="4400" dirty="0" smtClean="0">
                <a:latin typeface="Kruti Dev 016" pitchFamily="2" charset="0"/>
              </a:rPr>
              <a:t> &amp;10</a:t>
            </a:r>
          </a:p>
          <a:p>
            <a:r>
              <a:rPr lang="en-US" sz="4400" dirty="0" err="1" smtClean="0">
                <a:latin typeface="Kruti Dev 016" pitchFamily="2" charset="0"/>
              </a:rPr>
              <a:t>O;kdj.k</a:t>
            </a:r>
            <a:endParaRPr lang="en-US" sz="4400" dirty="0" smtClean="0">
              <a:latin typeface="Kruti Dev 016" pitchFamily="2" charset="0"/>
            </a:endParaRPr>
          </a:p>
          <a:p>
            <a:r>
              <a:rPr lang="en-US" sz="3000" dirty="0" err="1" smtClean="0">
                <a:latin typeface="Kruti Dev 016" pitchFamily="2" charset="0"/>
              </a:rPr>
              <a:t>vk’kk</a:t>
            </a:r>
            <a:r>
              <a:rPr lang="en-US" sz="3000" dirty="0" smtClean="0">
                <a:latin typeface="Kruti Dev 016" pitchFamily="2" charset="0"/>
              </a:rPr>
              <a:t> </a:t>
            </a:r>
            <a:r>
              <a:rPr lang="en-US" sz="3000" dirty="0" err="1" smtClean="0">
                <a:latin typeface="Kruti Dev 016" pitchFamily="2" charset="0"/>
              </a:rPr>
              <a:t>cyh</a:t>
            </a:r>
            <a:endParaRPr lang="en-IN" sz="3000" dirty="0">
              <a:latin typeface="Kruti Dev 016" pitchFamily="2" charset="0"/>
            </a:endParaRPr>
          </a:p>
        </p:txBody>
      </p:sp>
      <p:pic>
        <p:nvPicPr>
          <p:cNvPr id="1026" name="Picture 2" descr="D:\Images\Ras\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642919"/>
            <a:ext cx="4929222" cy="57150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329642" cy="785818"/>
          </a:xfrm>
        </p:spPr>
        <p:txBody>
          <a:bodyPr>
            <a:noAutofit/>
          </a:bodyPr>
          <a:lstStyle/>
          <a:p>
            <a:r>
              <a:rPr lang="en-US" sz="5400" dirty="0" err="1" smtClean="0">
                <a:latin typeface="Kruti Dev 016" pitchFamily="2" charset="0"/>
              </a:rPr>
              <a:t>jl</a:t>
            </a:r>
            <a:r>
              <a:rPr lang="en-US" sz="5400" dirty="0" smtClean="0">
                <a:latin typeface="Kruti Dev 016" pitchFamily="2" charset="0"/>
              </a:rPr>
              <a:t> </a:t>
            </a:r>
            <a:r>
              <a:rPr lang="en-US" sz="5400" dirty="0" err="1" smtClean="0">
                <a:latin typeface="Kruti Dev 016" pitchFamily="2" charset="0"/>
              </a:rPr>
              <a:t>D;k</a:t>
            </a:r>
            <a:r>
              <a:rPr lang="en-US" sz="5400" dirty="0" smtClean="0">
                <a:latin typeface="Kruti Dev 016" pitchFamily="2" charset="0"/>
              </a:rPr>
              <a:t> </a:t>
            </a:r>
            <a:r>
              <a:rPr lang="en-US" sz="5400" dirty="0" err="1" smtClean="0">
                <a:latin typeface="Kruti Dev 016" pitchFamily="2" charset="0"/>
              </a:rPr>
              <a:t>gS</a:t>
            </a:r>
            <a:r>
              <a:rPr lang="en-US" sz="5400" dirty="0" smtClean="0">
                <a:latin typeface="Kruti Dev 016" pitchFamily="2" charset="0"/>
              </a:rPr>
              <a:t> \</a:t>
            </a:r>
            <a:endParaRPr lang="en-IN" sz="5400" dirty="0">
              <a:latin typeface="Kruti Dev 016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752988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Kruti Dev 016" pitchFamily="2" charset="0"/>
              </a:rPr>
              <a:t>lkfgR</a:t>
            </a:r>
            <a:r>
              <a:rPr lang="en-US" dirty="0" smtClean="0">
                <a:latin typeface="Kruti Dev 016" pitchFamily="2" charset="0"/>
              </a:rPr>
              <a:t>; </a:t>
            </a:r>
            <a:r>
              <a:rPr lang="en-US" dirty="0" err="1" smtClean="0">
                <a:latin typeface="Kruti Dev 016" pitchFamily="2" charset="0"/>
              </a:rPr>
              <a:t>vFkok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dkO</a:t>
            </a:r>
            <a:r>
              <a:rPr lang="en-US" dirty="0" smtClean="0">
                <a:latin typeface="Kruti Dev 016" pitchFamily="2" charset="0"/>
              </a:rPr>
              <a:t>; dh </a:t>
            </a:r>
            <a:r>
              <a:rPr lang="en-US" dirty="0" err="1" smtClean="0">
                <a:latin typeface="Kruti Dev 016" pitchFamily="2" charset="0"/>
              </a:rPr>
              <a:t>vkRek</a:t>
            </a:r>
            <a:endParaRPr lang="en-US" dirty="0" smtClean="0">
              <a:latin typeface="Kruti Dev 016" pitchFamily="2" charset="0"/>
            </a:endParaRPr>
          </a:p>
          <a:p>
            <a:r>
              <a:rPr lang="en-US" dirty="0" err="1" smtClean="0">
                <a:latin typeface="Kruti Dev 016" pitchFamily="2" charset="0"/>
              </a:rPr>
              <a:t>dkO</a:t>
            </a:r>
            <a:r>
              <a:rPr lang="en-US" dirty="0" smtClean="0">
                <a:latin typeface="Kruti Dev 016" pitchFamily="2" charset="0"/>
              </a:rPr>
              <a:t>; </a:t>
            </a:r>
            <a:r>
              <a:rPr lang="en-US" dirty="0" err="1" smtClean="0">
                <a:latin typeface="Kruti Dev 016" pitchFamily="2" charset="0"/>
              </a:rPr>
              <a:t>vFkok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ukVd</a:t>
            </a:r>
            <a:r>
              <a:rPr lang="en-US" dirty="0" smtClean="0">
                <a:latin typeface="Kruti Dev 016" pitchFamily="2" charset="0"/>
              </a:rPr>
              <a:t> ns[</a:t>
            </a:r>
            <a:r>
              <a:rPr lang="en-US" dirty="0" err="1" smtClean="0">
                <a:latin typeface="Kruti Dev 016" pitchFamily="2" charset="0"/>
              </a:rPr>
              <a:t>kus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ls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izkIr</a:t>
            </a:r>
            <a:r>
              <a:rPr lang="en-US" dirty="0" smtClean="0">
                <a:latin typeface="Kruti Dev 016" pitchFamily="2" charset="0"/>
              </a:rPr>
              <a:t> ,d </a:t>
            </a:r>
            <a:r>
              <a:rPr lang="en-US" dirty="0" err="1" smtClean="0">
                <a:latin typeface="Kruti Dev 016" pitchFamily="2" charset="0"/>
              </a:rPr>
              <a:t>fo’ks”k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izdkj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dk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vkuan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vFkkZr</a:t>
            </a:r>
            <a:r>
              <a:rPr lang="en-US" dirty="0" smtClean="0">
                <a:latin typeface="Kruti Dev 016" pitchFamily="2" charset="0"/>
              </a:rPr>
              <a:t> ^</a:t>
            </a:r>
            <a:r>
              <a:rPr lang="en-US" dirty="0" err="1" smtClean="0">
                <a:latin typeface="Kruti Dev 016" pitchFamily="2" charset="0"/>
              </a:rPr>
              <a:t>lkfgR</a:t>
            </a:r>
            <a:r>
              <a:rPr lang="en-US" dirty="0" smtClean="0">
                <a:latin typeface="Kruti Dev 016" pitchFamily="2" charset="0"/>
              </a:rPr>
              <a:t>; &amp;</a:t>
            </a:r>
            <a:r>
              <a:rPr lang="en-US" dirty="0" err="1" smtClean="0">
                <a:latin typeface="Kruti Dev 016" pitchFamily="2" charset="0"/>
              </a:rPr>
              <a:t>jl</a:t>
            </a:r>
            <a:r>
              <a:rPr lang="en-US" dirty="0" smtClean="0">
                <a:latin typeface="Kruti Dev 016" pitchFamily="2" charset="0"/>
              </a:rPr>
              <a:t> *</a:t>
            </a:r>
          </a:p>
          <a:p>
            <a:r>
              <a:rPr lang="en-US" dirty="0" err="1" smtClean="0">
                <a:latin typeface="Kruti Dev 016" pitchFamily="2" charset="0"/>
              </a:rPr>
              <a:t>eu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gh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eu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iku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fd;k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tkusokyk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fo’ks”k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jl</a:t>
            </a:r>
            <a:endParaRPr lang="en-US" dirty="0" smtClean="0">
              <a:latin typeface="Kruti Dev 016" pitchFamily="2" charset="0"/>
            </a:endParaRPr>
          </a:p>
          <a:p>
            <a:r>
              <a:rPr lang="en-US" dirty="0" err="1" smtClean="0">
                <a:latin typeface="Kruti Dev 016" pitchFamily="2" charset="0"/>
              </a:rPr>
              <a:t>Hkkoksa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ls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mRiUu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vkuUn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vr</a:t>
            </a:r>
            <a:r>
              <a:rPr lang="en-US" dirty="0" smtClean="0">
                <a:latin typeface="Kruti Dev 016" pitchFamily="2" charset="0"/>
              </a:rPr>
              <a:t>%]</a:t>
            </a:r>
          </a:p>
          <a:p>
            <a:r>
              <a:rPr lang="en-US" dirty="0" err="1" smtClean="0">
                <a:latin typeface="Kruti Dev 016" pitchFamily="2" charset="0"/>
              </a:rPr>
              <a:t>iw.kZr</a:t>
            </a:r>
            <a:r>
              <a:rPr lang="en-US" dirty="0" smtClean="0">
                <a:latin typeface="Kruti Dev 016" pitchFamily="2" charset="0"/>
              </a:rPr>
              <a:t>% </a:t>
            </a:r>
            <a:r>
              <a:rPr lang="en-US" dirty="0" err="1" smtClean="0">
                <a:latin typeface="Kruti Dev 016" pitchFamily="2" charset="0"/>
              </a:rPr>
              <a:t>HkkokRed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vkuUn</a:t>
            </a:r>
            <a:endParaRPr lang="en-US" dirty="0" smtClean="0">
              <a:latin typeface="Kruti Dev 016" pitchFamily="2" charset="0"/>
            </a:endParaRPr>
          </a:p>
          <a:p>
            <a:r>
              <a:rPr lang="en-US" dirty="0" smtClean="0">
                <a:latin typeface="Kruti Dev 016" pitchFamily="2" charset="0"/>
              </a:rPr>
              <a:t>,d </a:t>
            </a:r>
            <a:r>
              <a:rPr lang="en-US" dirty="0" err="1" smtClean="0">
                <a:latin typeface="Kruti Dev 016" pitchFamily="2" charset="0"/>
              </a:rPr>
              <a:t>izdkj</a:t>
            </a:r>
            <a:r>
              <a:rPr lang="en-US" dirty="0" smtClean="0">
                <a:latin typeface="Kruti Dev 016" pitchFamily="2" charset="0"/>
              </a:rPr>
              <a:t> dh </a:t>
            </a:r>
            <a:r>
              <a:rPr lang="en-US" dirty="0" err="1" smtClean="0">
                <a:latin typeface="Kruti Dev 016" pitchFamily="2" charset="0"/>
              </a:rPr>
              <a:t>vkuUn</a:t>
            </a:r>
            <a:r>
              <a:rPr lang="en-US" dirty="0" smtClean="0">
                <a:latin typeface="Kruti Dev 016" pitchFamily="2" charset="0"/>
              </a:rPr>
              <a:t> dh </a:t>
            </a:r>
            <a:r>
              <a:rPr lang="en-US" dirty="0" err="1" smtClean="0">
                <a:latin typeface="Kruti Dev 016" pitchFamily="2" charset="0"/>
              </a:rPr>
              <a:t>fLFkfr</a:t>
            </a:r>
            <a:r>
              <a:rPr lang="en-US" dirty="0" smtClean="0">
                <a:latin typeface="Kruti Dev 016" pitchFamily="2" charset="0"/>
              </a:rPr>
              <a:t> </a:t>
            </a:r>
          </a:p>
          <a:p>
            <a:r>
              <a:rPr lang="en-US" dirty="0" err="1" smtClean="0">
                <a:latin typeface="Kruti Dev 016" pitchFamily="2" charset="0"/>
              </a:rPr>
              <a:t>vU</a:t>
            </a:r>
            <a:r>
              <a:rPr lang="en-US" dirty="0" smtClean="0">
                <a:latin typeface="Kruti Dev 016" pitchFamily="2" charset="0"/>
              </a:rPr>
              <a:t>; </a:t>
            </a:r>
            <a:r>
              <a:rPr lang="en-US" dirty="0" err="1" smtClean="0">
                <a:latin typeface="Kruti Dev 016" pitchFamily="2" charset="0"/>
              </a:rPr>
              <a:t>ykSfdd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jlksa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ls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vyx</a:t>
            </a:r>
            <a:r>
              <a:rPr lang="en-US" dirty="0" smtClean="0">
                <a:latin typeface="Kruti Dev 016" pitchFamily="2" charset="0"/>
              </a:rPr>
              <a:t>] </a:t>
            </a:r>
            <a:r>
              <a:rPr lang="en-US" dirty="0" err="1" smtClean="0">
                <a:latin typeface="Kruti Dev 016" pitchFamily="2" charset="0"/>
              </a:rPr>
              <a:t>ykSfdd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jlksa</a:t>
            </a:r>
            <a:r>
              <a:rPr lang="en-US" dirty="0" smtClean="0">
                <a:latin typeface="Kruti Dev 016" pitchFamily="2" charset="0"/>
              </a:rPr>
              <a:t> dh </a:t>
            </a:r>
            <a:r>
              <a:rPr lang="en-US" dirty="0" err="1" smtClean="0">
                <a:latin typeface="Kruti Dev 016" pitchFamily="2" charset="0"/>
              </a:rPr>
              <a:t>HkkSfrd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lRrk</a:t>
            </a:r>
            <a:r>
              <a:rPr lang="en-US" dirty="0" smtClean="0">
                <a:latin typeface="Kruti Dev 016" pitchFamily="2" charset="0"/>
              </a:rPr>
              <a:t> ] </a:t>
            </a:r>
            <a:r>
              <a:rPr lang="en-US" dirty="0" err="1" smtClean="0">
                <a:latin typeface="Kruti Dev 016" pitchFamily="2" charset="0"/>
              </a:rPr>
              <a:t>crZu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esa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Mkydj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ftg~ok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ls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iku</a:t>
            </a:r>
            <a:r>
              <a:rPr lang="en-US" dirty="0" smtClean="0">
                <a:latin typeface="Kruti Dev 016" pitchFamily="2" charset="0"/>
              </a:rPr>
              <a:t> o </a:t>
            </a:r>
            <a:r>
              <a:rPr lang="en-US" dirty="0" err="1" smtClean="0">
                <a:latin typeface="Kruti Dev 016" pitchFamily="2" charset="0"/>
              </a:rPr>
              <a:t>Lokn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fy;k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tk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ldrk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gS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ijUrq</a:t>
            </a:r>
            <a:r>
              <a:rPr lang="en-US" dirty="0" smtClean="0">
                <a:latin typeface="Kruti Dev 016" pitchFamily="2" charset="0"/>
              </a:rPr>
              <a:t> ]</a:t>
            </a:r>
          </a:p>
          <a:p>
            <a:r>
              <a:rPr lang="en-US" dirty="0" err="1" smtClean="0">
                <a:latin typeface="Kruti Dev 016" pitchFamily="2" charset="0"/>
              </a:rPr>
              <a:t>lkfgR</a:t>
            </a:r>
            <a:r>
              <a:rPr lang="en-US" dirty="0" smtClean="0">
                <a:latin typeface="Kruti Dev 016" pitchFamily="2" charset="0"/>
              </a:rPr>
              <a:t>; &amp;</a:t>
            </a:r>
            <a:r>
              <a:rPr lang="en-US" dirty="0" err="1" smtClean="0">
                <a:latin typeface="Kruti Dev 016" pitchFamily="2" charset="0"/>
              </a:rPr>
              <a:t>jl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Hkhrjh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vkSj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ekufld</a:t>
            </a:r>
            <a:endParaRPr lang="en-US" dirty="0" smtClean="0">
              <a:latin typeface="Kruti Dev 016" pitchFamily="2" charset="0"/>
            </a:endParaRPr>
          </a:p>
          <a:p>
            <a:r>
              <a:rPr lang="en-US" dirty="0" smtClean="0">
                <a:latin typeface="Kruti Dev 016" pitchFamily="2" charset="0"/>
              </a:rPr>
              <a:t>,d  </a:t>
            </a:r>
            <a:r>
              <a:rPr lang="en-US" dirty="0" err="1" smtClean="0">
                <a:latin typeface="Kruti Dev 016" pitchFamily="2" charset="0"/>
              </a:rPr>
              <a:t>vuqHwfr</a:t>
            </a:r>
            <a:endParaRPr lang="en-US" dirty="0" smtClean="0">
              <a:latin typeface="Kruti Dev 016" pitchFamily="2" charset="0"/>
            </a:endParaRPr>
          </a:p>
          <a:p>
            <a:pPr>
              <a:buNone/>
            </a:pPr>
            <a:endParaRPr lang="en-IN" dirty="0" smtClean="0">
              <a:latin typeface="Kruti Dev 016" pitchFamily="2" charset="0"/>
            </a:endParaRPr>
          </a:p>
          <a:p>
            <a:endParaRPr lang="en-US" dirty="0" smtClean="0">
              <a:latin typeface="Kruti Dev 016" pitchFamily="2" charset="0"/>
            </a:endParaRPr>
          </a:p>
          <a:p>
            <a:endParaRPr lang="en-US" dirty="0" smtClean="0">
              <a:latin typeface="Kruti Dev 016" pitchFamily="2" charset="0"/>
            </a:endParaRPr>
          </a:p>
          <a:p>
            <a:endParaRPr lang="en-US" dirty="0" smtClean="0">
              <a:latin typeface="Kruti Dev 016" pitchFamily="2" charset="0"/>
            </a:endParaRPr>
          </a:p>
          <a:p>
            <a:pPr>
              <a:buNone/>
            </a:pPr>
            <a:endParaRPr lang="en-US" dirty="0" smtClean="0">
              <a:latin typeface="Kruti Dev 016" pitchFamily="2" charset="0"/>
            </a:endParaRPr>
          </a:p>
          <a:p>
            <a:pPr>
              <a:buNone/>
            </a:pPr>
            <a:endParaRPr lang="en-US" dirty="0" smtClean="0">
              <a:latin typeface="Kruti Dev 016" pitchFamily="2" charset="0"/>
            </a:endParaRPr>
          </a:p>
          <a:p>
            <a:endParaRPr lang="en-US" dirty="0" smtClean="0">
              <a:latin typeface="Kruti Dev 016" pitchFamily="2" charset="0"/>
            </a:endParaRPr>
          </a:p>
          <a:p>
            <a:endParaRPr lang="en-US" dirty="0" smtClean="0">
              <a:latin typeface="Kruti Dev 016" pitchFamily="2" charset="0"/>
            </a:endParaRPr>
          </a:p>
          <a:p>
            <a:endParaRPr lang="en-US" dirty="0" smtClean="0">
              <a:latin typeface="Kruti Dev 016" pitchFamily="2" charset="0"/>
            </a:endParaRPr>
          </a:p>
          <a:p>
            <a:endParaRPr lang="en-IN" dirty="0">
              <a:latin typeface="Kruti Dev 016" pitchFamily="2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857256"/>
          </a:xfrm>
        </p:spPr>
        <p:txBody>
          <a:bodyPr>
            <a:noAutofit/>
          </a:bodyPr>
          <a:lstStyle/>
          <a:p>
            <a:r>
              <a:rPr lang="en-US" sz="4000" dirty="0" err="1" smtClean="0">
                <a:latin typeface="Kruti Dev 016" pitchFamily="2" charset="0"/>
              </a:rPr>
              <a:t>bl</a:t>
            </a:r>
            <a:r>
              <a:rPr lang="en-US" sz="4000" dirty="0" smtClean="0">
                <a:latin typeface="Kruti Dev 016" pitchFamily="2" charset="0"/>
              </a:rPr>
              <a:t> </a:t>
            </a:r>
            <a:r>
              <a:rPr lang="en-US" sz="4000" dirty="0" err="1" smtClean="0">
                <a:latin typeface="Kruti Dev 016" pitchFamily="2" charset="0"/>
              </a:rPr>
              <a:t>jl</a:t>
            </a:r>
            <a:r>
              <a:rPr lang="en-US" sz="4000" dirty="0" smtClean="0">
                <a:latin typeface="Kruti Dev 016" pitchFamily="2" charset="0"/>
              </a:rPr>
              <a:t> ;k </a:t>
            </a:r>
            <a:r>
              <a:rPr lang="en-US" sz="4000" dirty="0" err="1" smtClean="0">
                <a:latin typeface="Kruti Dev 016" pitchFamily="2" charset="0"/>
              </a:rPr>
              <a:t>vkuan</a:t>
            </a:r>
            <a:r>
              <a:rPr lang="en-US" sz="4000" dirty="0" smtClean="0">
                <a:latin typeface="Kruti Dev 016" pitchFamily="2" charset="0"/>
              </a:rPr>
              <a:t> </a:t>
            </a:r>
            <a:r>
              <a:rPr lang="en-US" sz="4000" dirty="0" err="1" smtClean="0">
                <a:latin typeface="Kruti Dev 016" pitchFamily="2" charset="0"/>
              </a:rPr>
              <a:t>dk</a:t>
            </a:r>
            <a:r>
              <a:rPr lang="en-US" sz="4000" dirty="0" smtClean="0">
                <a:latin typeface="Kruti Dev 016" pitchFamily="2" charset="0"/>
              </a:rPr>
              <a:t> </a:t>
            </a:r>
            <a:r>
              <a:rPr lang="en-US" sz="4000" dirty="0" err="1" smtClean="0">
                <a:latin typeface="Kruti Dev 016" pitchFamily="2" charset="0"/>
              </a:rPr>
              <a:t>vkLokn</a:t>
            </a:r>
            <a:r>
              <a:rPr lang="en-US" sz="4000" dirty="0" smtClean="0">
                <a:latin typeface="Kruti Dev 016" pitchFamily="2" charset="0"/>
              </a:rPr>
              <a:t> </a:t>
            </a:r>
            <a:r>
              <a:rPr lang="en-US" sz="4000" dirty="0" err="1" smtClean="0">
                <a:latin typeface="Kruti Dev 016" pitchFamily="2" charset="0"/>
              </a:rPr>
              <a:t>ysus</a:t>
            </a:r>
            <a:r>
              <a:rPr lang="en-US" sz="4000" dirty="0" smtClean="0">
                <a:latin typeface="Kruti Dev 016" pitchFamily="2" charset="0"/>
              </a:rPr>
              <a:t> </a:t>
            </a:r>
            <a:r>
              <a:rPr lang="en-US" sz="4000" dirty="0" err="1" smtClean="0">
                <a:latin typeface="Kruti Dev 016" pitchFamily="2" charset="0"/>
              </a:rPr>
              <a:t>ds</a:t>
            </a:r>
            <a:r>
              <a:rPr lang="en-US" sz="4000" dirty="0" smtClean="0">
                <a:latin typeface="Kruti Dev 016" pitchFamily="2" charset="0"/>
              </a:rPr>
              <a:t> </a:t>
            </a:r>
            <a:r>
              <a:rPr lang="en-US" sz="4000" dirty="0" err="1" smtClean="0">
                <a:latin typeface="Kruti Dev 016" pitchFamily="2" charset="0"/>
              </a:rPr>
              <a:t>fy;s</a:t>
            </a:r>
            <a:r>
              <a:rPr lang="en-US" sz="4000" dirty="0" smtClean="0">
                <a:latin typeface="Kruti Dev 016" pitchFamily="2" charset="0"/>
              </a:rPr>
              <a:t> </a:t>
            </a:r>
            <a:r>
              <a:rPr lang="en-US" sz="4000" dirty="0" err="1" smtClean="0">
                <a:latin typeface="Kruti Dev 016" pitchFamily="2" charset="0"/>
              </a:rPr>
              <a:t>ikBd</a:t>
            </a:r>
            <a:r>
              <a:rPr lang="en-US" sz="4000" dirty="0" smtClean="0">
                <a:latin typeface="Kruti Dev 016" pitchFamily="2" charset="0"/>
              </a:rPr>
              <a:t> ]</a:t>
            </a:r>
            <a:r>
              <a:rPr lang="en-US" sz="4000" dirty="0" err="1" smtClean="0">
                <a:latin typeface="Kruti Dev 016" pitchFamily="2" charset="0"/>
              </a:rPr>
              <a:t>Jksrk</a:t>
            </a:r>
            <a:r>
              <a:rPr lang="en-US" sz="4000" dirty="0" smtClean="0">
                <a:latin typeface="Kruti Dev 016" pitchFamily="2" charset="0"/>
              </a:rPr>
              <a:t> ] </a:t>
            </a:r>
            <a:r>
              <a:rPr lang="en-US" sz="4000" dirty="0" err="1" smtClean="0">
                <a:latin typeface="Kruti Dev 016" pitchFamily="2" charset="0"/>
              </a:rPr>
              <a:t>n’kZd</a:t>
            </a:r>
            <a:r>
              <a:rPr lang="en-US" sz="4000" dirty="0" smtClean="0">
                <a:latin typeface="Kruti Dev 016" pitchFamily="2" charset="0"/>
              </a:rPr>
              <a:t> </a:t>
            </a:r>
            <a:r>
              <a:rPr lang="en-US" sz="4000" dirty="0" err="1" smtClean="0">
                <a:latin typeface="Kruti Dev 016" pitchFamily="2" charset="0"/>
              </a:rPr>
              <a:t>lkfgR</a:t>
            </a:r>
            <a:r>
              <a:rPr lang="en-US" sz="4000" dirty="0" smtClean="0">
                <a:latin typeface="Kruti Dev 016" pitchFamily="2" charset="0"/>
              </a:rPr>
              <a:t>; </a:t>
            </a:r>
            <a:r>
              <a:rPr lang="en-US" sz="4000" dirty="0" err="1" smtClean="0">
                <a:latin typeface="Kruti Dev 016" pitchFamily="2" charset="0"/>
              </a:rPr>
              <a:t>i</a:t>
            </a:r>
            <a:r>
              <a:rPr lang="en-US" sz="4000" dirty="0" smtClean="0">
                <a:latin typeface="Kruti Dev 016" pitchFamily="2" charset="0"/>
              </a:rPr>
              <a:t>&lt;+</a:t>
            </a:r>
            <a:r>
              <a:rPr lang="en-US" sz="4000" dirty="0" err="1" smtClean="0">
                <a:latin typeface="Kruti Dev 016" pitchFamily="2" charset="0"/>
              </a:rPr>
              <a:t>rs</a:t>
            </a:r>
            <a:r>
              <a:rPr lang="en-US" sz="4000" dirty="0" smtClean="0">
                <a:latin typeface="Kruti Dev 016" pitchFamily="2" charset="0"/>
              </a:rPr>
              <a:t> ]</a:t>
            </a:r>
            <a:r>
              <a:rPr lang="en-US" sz="4000" dirty="0" err="1" smtClean="0">
                <a:latin typeface="Kruti Dev 016" pitchFamily="2" charset="0"/>
              </a:rPr>
              <a:t>lqurs</a:t>
            </a:r>
            <a:r>
              <a:rPr lang="en-US" sz="4000" dirty="0" smtClean="0">
                <a:latin typeface="Kruti Dev 016" pitchFamily="2" charset="0"/>
              </a:rPr>
              <a:t> ;k ns[</a:t>
            </a:r>
            <a:r>
              <a:rPr lang="en-US" sz="4000" dirty="0" err="1" smtClean="0">
                <a:latin typeface="Kruti Dev 016" pitchFamily="2" charset="0"/>
              </a:rPr>
              <a:t>krs</a:t>
            </a:r>
            <a:r>
              <a:rPr lang="en-US" sz="4000" dirty="0" smtClean="0">
                <a:latin typeface="Kruti Dev 016" pitchFamily="2" charset="0"/>
              </a:rPr>
              <a:t> </a:t>
            </a:r>
            <a:r>
              <a:rPr lang="en-US" sz="4000" dirty="0" err="1" smtClean="0">
                <a:latin typeface="Kruti Dev 016" pitchFamily="2" charset="0"/>
              </a:rPr>
              <a:t>gSa</a:t>
            </a:r>
            <a:r>
              <a:rPr lang="en-US" sz="4000" dirty="0" smtClean="0">
                <a:latin typeface="Kruti Dev 016" pitchFamily="2" charset="0"/>
              </a:rPr>
              <a:t>&amp;</a:t>
            </a:r>
          </a:p>
        </p:txBody>
      </p:sp>
      <p:pic>
        <p:nvPicPr>
          <p:cNvPr id="1026" name="Picture 2" descr="C:\Users\Compaq\Desktop\natak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1071546"/>
            <a:ext cx="2920417" cy="2115577"/>
          </a:xfrm>
          <a:prstGeom prst="rect">
            <a:avLst/>
          </a:prstGeom>
          <a:noFill/>
        </p:spPr>
      </p:pic>
      <p:pic>
        <p:nvPicPr>
          <p:cNvPr id="4" name="Picture 3" descr="C:\Users\Compaq\Desktop\kaka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3429000"/>
            <a:ext cx="2143140" cy="3071834"/>
          </a:xfrm>
          <a:prstGeom prst="rect">
            <a:avLst/>
          </a:prstGeom>
          <a:noFill/>
        </p:spPr>
      </p:pic>
      <p:pic>
        <p:nvPicPr>
          <p:cNvPr id="1028" name="Picture 4" descr="C:\Users\Compaq\Desktop\novel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214422"/>
            <a:ext cx="1857388" cy="2786082"/>
          </a:xfrm>
          <a:prstGeom prst="rect">
            <a:avLst/>
          </a:prstGeom>
          <a:noFill/>
        </p:spPr>
      </p:pic>
      <p:pic>
        <p:nvPicPr>
          <p:cNvPr id="1029" name="Picture 5" descr="C:\Users\Compaq\Desktop\nove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3857628"/>
            <a:ext cx="1785950" cy="2738445"/>
          </a:xfrm>
          <a:prstGeom prst="rect">
            <a:avLst/>
          </a:prstGeom>
          <a:noFill/>
        </p:spPr>
      </p:pic>
      <p:pic>
        <p:nvPicPr>
          <p:cNvPr id="3" name="Picture 2" descr="C:\Users\Compaq\Desktop\nat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0298" y="1428736"/>
            <a:ext cx="3429024" cy="2143140"/>
          </a:xfrm>
          <a:prstGeom prst="rect">
            <a:avLst/>
          </a:prstGeom>
          <a:noFill/>
        </p:spPr>
      </p:pic>
      <p:pic>
        <p:nvPicPr>
          <p:cNvPr id="6" name="Picture 4" descr="C:\Users\Compaq\Desktop\nu nt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58" y="4214818"/>
            <a:ext cx="1762125" cy="2428892"/>
          </a:xfrm>
          <a:prstGeom prst="rect">
            <a:avLst/>
          </a:prstGeom>
          <a:noFill/>
        </p:spPr>
      </p:pic>
      <p:pic>
        <p:nvPicPr>
          <p:cNvPr id="1030" name="Picture 6" descr="C:\Users\Compaq\Desktop\3271_Neerja_nee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428860" y="3714752"/>
            <a:ext cx="1996388" cy="2967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724648"/>
          </a:xfrm>
        </p:spPr>
        <p:txBody>
          <a:bodyPr>
            <a:noAutofit/>
          </a:bodyPr>
          <a:lstStyle/>
          <a:p>
            <a:r>
              <a:rPr lang="en-US" sz="5400" dirty="0" err="1" smtClean="0">
                <a:latin typeface="Kruti Dev 016" pitchFamily="2" charset="0"/>
              </a:rPr>
              <a:t>jl</a:t>
            </a:r>
            <a:r>
              <a:rPr lang="en-US" sz="5400" dirty="0" smtClean="0">
                <a:latin typeface="Kruti Dev 016" pitchFamily="2" charset="0"/>
              </a:rPr>
              <a:t> </a:t>
            </a:r>
            <a:r>
              <a:rPr lang="en-US" sz="5400" dirty="0" err="1" smtClean="0">
                <a:latin typeface="Kruti Dev 016" pitchFamily="2" charset="0"/>
              </a:rPr>
              <a:t>dk</a:t>
            </a:r>
            <a:r>
              <a:rPr lang="en-US" sz="5400" dirty="0" smtClean="0">
                <a:latin typeface="Kruti Dev 016" pitchFamily="2" charset="0"/>
              </a:rPr>
              <a:t> </a:t>
            </a:r>
            <a:r>
              <a:rPr lang="en-US" sz="5400" dirty="0" err="1" smtClean="0">
                <a:latin typeface="Kruti Dev 016" pitchFamily="2" charset="0"/>
              </a:rPr>
              <a:t>lw</a:t>
            </a:r>
            <a:r>
              <a:rPr lang="en-US" sz="5400" dirty="0" smtClean="0">
                <a:latin typeface="Kruti Dev 016" pitchFamily="2" charset="0"/>
              </a:rPr>
              <a:t>= &amp;</a:t>
            </a:r>
            <a:endParaRPr lang="en-IN" sz="5400" dirty="0">
              <a:latin typeface="Kruti Dev 016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752988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en-US" sz="3600" dirty="0" smtClean="0">
                <a:latin typeface="Kruti Dev 016" pitchFamily="2" charset="0"/>
              </a:rPr>
              <a:t>  </a:t>
            </a:r>
            <a:r>
              <a:rPr lang="en-US" sz="3600" dirty="0" err="1" smtClean="0">
                <a:latin typeface="Kruti Dev 016" pitchFamily="2" charset="0"/>
              </a:rPr>
              <a:t>izfl</a:t>
            </a:r>
            <a:r>
              <a:rPr lang="en-US" sz="3600" dirty="0" smtClean="0">
                <a:latin typeface="Kruti Dev 016" pitchFamily="2" charset="0"/>
              </a:rPr>
              <a:t>) </a:t>
            </a:r>
            <a:r>
              <a:rPr lang="en-US" sz="3600" dirty="0" err="1" smtClean="0">
                <a:latin typeface="Kruti Dev 016" pitchFamily="2" charset="0"/>
              </a:rPr>
              <a:t>xzaFk</a:t>
            </a:r>
            <a:r>
              <a:rPr lang="en-US" sz="3600" dirty="0" smtClean="0">
                <a:latin typeface="Kruti Dev 016" pitchFamily="2" charset="0"/>
              </a:rPr>
              <a:t> ^</a:t>
            </a:r>
            <a:r>
              <a:rPr lang="en-US" sz="3600" dirty="0" err="1" smtClean="0">
                <a:latin typeface="Kruti Dev 016" pitchFamily="2" charset="0"/>
              </a:rPr>
              <a:t>ukV</a:t>
            </a:r>
            <a:r>
              <a:rPr lang="en-US" sz="3600" dirty="0" smtClean="0">
                <a:latin typeface="Kruti Dev 016" pitchFamily="2" charset="0"/>
              </a:rPr>
              <a:t>~;’</a:t>
            </a:r>
            <a:r>
              <a:rPr lang="en-US" sz="3600" dirty="0" err="1" smtClean="0">
                <a:latin typeface="Kruti Dev 016" pitchFamily="2" charset="0"/>
              </a:rPr>
              <a:t>kkL</a:t>
            </a:r>
            <a:r>
              <a:rPr lang="en-US" sz="3600" dirty="0" smtClean="0">
                <a:latin typeface="Kruti Dev 016" pitchFamily="2" charset="0"/>
              </a:rPr>
              <a:t>=* </a:t>
            </a:r>
            <a:r>
              <a:rPr lang="en-US" sz="3600" dirty="0" err="1" smtClean="0">
                <a:latin typeface="Kruti Dev 016" pitchFamily="2" charset="0"/>
              </a:rPr>
              <a:t>ds</a:t>
            </a:r>
            <a:r>
              <a:rPr lang="en-US" sz="3600" dirty="0" smtClean="0">
                <a:latin typeface="Kruti Dev 016" pitchFamily="2" charset="0"/>
              </a:rPr>
              <a:t> </a:t>
            </a:r>
            <a:r>
              <a:rPr lang="en-US" sz="3600" dirty="0" err="1" smtClean="0">
                <a:latin typeface="Kruti Dev 016" pitchFamily="2" charset="0"/>
              </a:rPr>
              <a:t>jpf;rk</a:t>
            </a:r>
            <a:r>
              <a:rPr lang="en-US" sz="3600" dirty="0" smtClean="0">
                <a:latin typeface="Kruti Dev 016" pitchFamily="2" charset="0"/>
              </a:rPr>
              <a:t> </a:t>
            </a:r>
            <a:r>
              <a:rPr lang="en-US" sz="3600" dirty="0" err="1" smtClean="0">
                <a:latin typeface="Kruti Dev 016" pitchFamily="2" charset="0"/>
              </a:rPr>
              <a:t>vkpk;Z</a:t>
            </a:r>
            <a:r>
              <a:rPr lang="en-US" sz="3600" dirty="0" smtClean="0">
                <a:latin typeface="Kruti Dev 016" pitchFamily="2" charset="0"/>
              </a:rPr>
              <a:t> ^</a:t>
            </a:r>
            <a:r>
              <a:rPr lang="en-US" sz="3600" dirty="0" err="1" smtClean="0">
                <a:latin typeface="Kruti Dev 016" pitchFamily="2" charset="0"/>
              </a:rPr>
              <a:t>Hkjreqfu</a:t>
            </a:r>
            <a:r>
              <a:rPr lang="en-US" sz="3600" dirty="0" smtClean="0">
                <a:latin typeface="Kruti Dev 016" pitchFamily="2" charset="0"/>
              </a:rPr>
              <a:t> * </a:t>
            </a:r>
            <a:r>
              <a:rPr lang="en-US" sz="3600" dirty="0" err="1" smtClean="0">
                <a:latin typeface="Kruti Dev 016" pitchFamily="2" charset="0"/>
              </a:rPr>
              <a:t>ds</a:t>
            </a:r>
            <a:r>
              <a:rPr lang="en-US" sz="3600" dirty="0" smtClean="0">
                <a:latin typeface="Kruti Dev 016" pitchFamily="2" charset="0"/>
              </a:rPr>
              <a:t> </a:t>
            </a:r>
            <a:r>
              <a:rPr lang="en-US" sz="3600" dirty="0" err="1" smtClean="0">
                <a:latin typeface="Kruti Dev 016" pitchFamily="2" charset="0"/>
              </a:rPr>
              <a:t>vuqlkj</a:t>
            </a:r>
            <a:r>
              <a:rPr lang="en-US" sz="3600" dirty="0" smtClean="0">
                <a:latin typeface="Kruti Dev 016" pitchFamily="2" charset="0"/>
              </a:rPr>
              <a:t>&amp;</a:t>
            </a:r>
          </a:p>
          <a:p>
            <a:endParaRPr lang="en-US" dirty="0" smtClean="0">
              <a:latin typeface="Kruti Dev 016" pitchFamily="2" charset="0"/>
            </a:endParaRPr>
          </a:p>
          <a:p>
            <a:pPr>
              <a:buNone/>
            </a:pPr>
            <a:r>
              <a:rPr lang="en-US" sz="5400" dirty="0" smtClean="0">
                <a:latin typeface="Kruti Dev 016" pitchFamily="2" charset="0"/>
              </a:rPr>
              <a:t>  ^</a:t>
            </a:r>
            <a:r>
              <a:rPr lang="en-US" sz="5400" dirty="0" err="1" smtClean="0">
                <a:latin typeface="Kruti Dev 016" pitchFamily="2" charset="0"/>
              </a:rPr>
              <a:t>foHkkokuqHkkoO;fHkpkfjla;ksxknzlfu”ifRr</a:t>
            </a:r>
            <a:r>
              <a:rPr lang="en-US" sz="5400" dirty="0" smtClean="0">
                <a:latin typeface="Kruti Dev 016" pitchFamily="2" charset="0"/>
              </a:rPr>
              <a:t>%* </a:t>
            </a:r>
          </a:p>
          <a:p>
            <a:pPr>
              <a:buNone/>
            </a:pPr>
            <a:r>
              <a:rPr lang="en-US" dirty="0" smtClean="0">
                <a:latin typeface="Kruti Dev 016" pitchFamily="2" charset="0"/>
              </a:rPr>
              <a:t>                                                                                                </a:t>
            </a:r>
            <a:r>
              <a:rPr lang="en-US" dirty="0" err="1" smtClean="0">
                <a:latin typeface="Kruti Dev 016" pitchFamily="2" charset="0"/>
              </a:rPr>
              <a:t>vFkkZr</a:t>
            </a:r>
            <a:r>
              <a:rPr lang="en-US" dirty="0" smtClean="0">
                <a:latin typeface="Kruti Dev 016" pitchFamily="2" charset="0"/>
              </a:rPr>
              <a:t> &amp;</a:t>
            </a:r>
          </a:p>
          <a:p>
            <a:pPr>
              <a:buNone/>
            </a:pPr>
            <a:r>
              <a:rPr lang="en-US" sz="3600" dirty="0" err="1" smtClean="0">
                <a:latin typeface="Kruti Dev 016" pitchFamily="2" charset="0"/>
              </a:rPr>
              <a:t>foHkko</a:t>
            </a:r>
            <a:r>
              <a:rPr lang="en-US" sz="3600" dirty="0" smtClean="0">
                <a:latin typeface="Kruti Dev 016" pitchFamily="2" charset="0"/>
              </a:rPr>
              <a:t>] </a:t>
            </a:r>
            <a:r>
              <a:rPr lang="en-US" sz="3600" dirty="0" err="1" smtClean="0">
                <a:latin typeface="Kruti Dev 016" pitchFamily="2" charset="0"/>
              </a:rPr>
              <a:t>vuqHkko</a:t>
            </a:r>
            <a:r>
              <a:rPr lang="en-US" sz="3600" dirty="0" smtClean="0">
                <a:latin typeface="Kruti Dev 016" pitchFamily="2" charset="0"/>
              </a:rPr>
              <a:t>] </a:t>
            </a:r>
            <a:r>
              <a:rPr lang="en-US" sz="3600" dirty="0" err="1" smtClean="0">
                <a:latin typeface="Kruti Dev 016" pitchFamily="2" charset="0"/>
              </a:rPr>
              <a:t>O;fHkpkjhHkko</a:t>
            </a:r>
            <a:r>
              <a:rPr lang="en-US" sz="3600" dirty="0" smtClean="0">
                <a:latin typeface="Kruti Dev 016" pitchFamily="2" charset="0"/>
              </a:rPr>
              <a:t> </a:t>
            </a:r>
            <a:r>
              <a:rPr lang="en-US" sz="3600" dirty="0" err="1" smtClean="0">
                <a:latin typeface="Kruti Dev 016" pitchFamily="2" charset="0"/>
              </a:rPr>
              <a:t>ds</a:t>
            </a:r>
            <a:r>
              <a:rPr lang="en-US" sz="3600" dirty="0" smtClean="0">
                <a:latin typeface="Kruti Dev 016" pitchFamily="2" charset="0"/>
              </a:rPr>
              <a:t> </a:t>
            </a:r>
            <a:r>
              <a:rPr lang="en-US" sz="3600" dirty="0" err="1" smtClean="0">
                <a:latin typeface="Kruti Dev 016" pitchFamily="2" charset="0"/>
              </a:rPr>
              <a:t>la;ksx</a:t>
            </a:r>
            <a:r>
              <a:rPr lang="en-US" sz="3600" dirty="0" smtClean="0">
                <a:latin typeface="Kruti Dev 016" pitchFamily="2" charset="0"/>
              </a:rPr>
              <a:t> </a:t>
            </a:r>
            <a:r>
              <a:rPr lang="en-US" sz="3600" dirty="0" err="1" smtClean="0">
                <a:latin typeface="Kruti Dev 016" pitchFamily="2" charset="0"/>
              </a:rPr>
              <a:t>ls</a:t>
            </a:r>
            <a:r>
              <a:rPr lang="en-US" sz="3600" dirty="0" smtClean="0">
                <a:latin typeface="Kruti Dev 016" pitchFamily="2" charset="0"/>
              </a:rPr>
              <a:t> </a:t>
            </a:r>
            <a:r>
              <a:rPr lang="en-US" sz="3600" dirty="0" err="1" smtClean="0">
                <a:latin typeface="Kruti Dev 016" pitchFamily="2" charset="0"/>
              </a:rPr>
              <a:t>jl</a:t>
            </a:r>
            <a:r>
              <a:rPr lang="en-US" sz="3600" dirty="0" smtClean="0">
                <a:latin typeface="Kruti Dev 016" pitchFamily="2" charset="0"/>
              </a:rPr>
              <a:t> dh </a:t>
            </a:r>
            <a:r>
              <a:rPr lang="en-US" sz="3600" dirty="0" err="1" smtClean="0">
                <a:latin typeface="Kruti Dev 016" pitchFamily="2" charset="0"/>
              </a:rPr>
              <a:t>fu”ifRr</a:t>
            </a:r>
            <a:r>
              <a:rPr lang="en-US" sz="3600" dirty="0" smtClean="0">
                <a:latin typeface="Kruti Dev 016" pitchFamily="2" charset="0"/>
              </a:rPr>
              <a:t> </a:t>
            </a:r>
            <a:r>
              <a:rPr lang="en-US" sz="3600" dirty="0" err="1" smtClean="0">
                <a:latin typeface="Kruti Dev 016" pitchFamily="2" charset="0"/>
              </a:rPr>
              <a:t>gksrh</a:t>
            </a:r>
            <a:r>
              <a:rPr lang="en-US" sz="3600" dirty="0" smtClean="0">
                <a:latin typeface="Kruti Dev 016" pitchFamily="2" charset="0"/>
              </a:rPr>
              <a:t> </a:t>
            </a:r>
            <a:r>
              <a:rPr lang="en-US" sz="3600" dirty="0" err="1" smtClean="0">
                <a:latin typeface="Kruti Dev 016" pitchFamily="2" charset="0"/>
              </a:rPr>
              <a:t>gS</a:t>
            </a:r>
            <a:endParaRPr lang="en-US" sz="3600" dirty="0" smtClean="0">
              <a:latin typeface="Kruti Dev 016" pitchFamily="2" charset="0"/>
            </a:endParaRPr>
          </a:p>
          <a:p>
            <a:endParaRPr lang="en-IN" dirty="0">
              <a:latin typeface="Kruti Dev 016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Autofit/>
          </a:bodyPr>
          <a:lstStyle/>
          <a:p>
            <a:r>
              <a:rPr lang="en-US" sz="5400" b="1" dirty="0" err="1" smtClean="0">
                <a:latin typeface="Kruti Dev 016" pitchFamily="2" charset="0"/>
              </a:rPr>
              <a:t>jl</a:t>
            </a:r>
            <a:r>
              <a:rPr lang="en-US" sz="5400" b="1" dirty="0" smtClean="0">
                <a:latin typeface="Kruti Dev 016" pitchFamily="2" charset="0"/>
              </a:rPr>
              <a:t> </a:t>
            </a:r>
            <a:r>
              <a:rPr lang="en-US" sz="5400" b="1" dirty="0" err="1" smtClean="0">
                <a:latin typeface="Kruti Dev 016" pitchFamily="2" charset="0"/>
              </a:rPr>
              <a:t>ds</a:t>
            </a:r>
            <a:r>
              <a:rPr lang="en-US" sz="5400" b="1" dirty="0" smtClean="0">
                <a:latin typeface="Kruti Dev 016" pitchFamily="2" charset="0"/>
              </a:rPr>
              <a:t> </a:t>
            </a:r>
            <a:r>
              <a:rPr lang="en-US" sz="5400" b="1" dirty="0" err="1" smtClean="0">
                <a:latin typeface="Kruti Dev 016" pitchFamily="2" charset="0"/>
              </a:rPr>
              <a:t>vo;o</a:t>
            </a:r>
            <a:r>
              <a:rPr lang="en-US" sz="5400" b="1" dirty="0" smtClean="0">
                <a:latin typeface="Kruti Dev 016" pitchFamily="2" charset="0"/>
              </a:rPr>
              <a:t> &amp;</a:t>
            </a:r>
            <a:endParaRPr lang="en-IN" sz="5400" b="1" dirty="0">
              <a:latin typeface="Kruti Dev 016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000108"/>
            <a:ext cx="8286808" cy="5643602"/>
          </a:xfr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4000" dirty="0" smtClean="0">
                <a:latin typeface="Kruti Dev 016" pitchFamily="2" charset="0"/>
              </a:rPr>
              <a:t>                        </a:t>
            </a:r>
            <a:r>
              <a:rPr lang="en-US" sz="4000" dirty="0" err="1" smtClean="0">
                <a:latin typeface="Kruti Dev 016" pitchFamily="2" charset="0"/>
              </a:rPr>
              <a:t>LFkk;h</a:t>
            </a:r>
            <a:r>
              <a:rPr lang="en-US" sz="4000" dirty="0" smtClean="0">
                <a:latin typeface="Kruti Dev 016" pitchFamily="2" charset="0"/>
              </a:rPr>
              <a:t> </a:t>
            </a:r>
            <a:r>
              <a:rPr lang="en-US" sz="4000" dirty="0" err="1" smtClean="0">
                <a:latin typeface="Kruti Dev 016" pitchFamily="2" charset="0"/>
              </a:rPr>
              <a:t>Hkko</a:t>
            </a:r>
            <a:r>
              <a:rPr lang="en-US" sz="4000" dirty="0" smtClean="0">
                <a:latin typeface="Kruti Dev 016" pitchFamily="2" charset="0"/>
              </a:rPr>
              <a:t>   </a:t>
            </a:r>
            <a:endParaRPr lang="en-IN" sz="4000" dirty="0" smtClean="0"/>
          </a:p>
          <a:p>
            <a:pPr>
              <a:buNone/>
            </a:pPr>
            <a:endParaRPr lang="en-US" sz="2800" dirty="0" smtClean="0">
              <a:latin typeface="Kruti Dev 016" pitchFamily="2" charset="0"/>
            </a:endParaRPr>
          </a:p>
          <a:p>
            <a:r>
              <a:rPr lang="en-US" sz="2800" dirty="0" err="1" smtClean="0">
                <a:latin typeface="Kruti Dev 016" pitchFamily="2" charset="0"/>
              </a:rPr>
              <a:t>jfr</a:t>
            </a:r>
            <a:endParaRPr lang="en-US" sz="2800" dirty="0" smtClean="0">
              <a:latin typeface="Kruti Dev 016" pitchFamily="2" charset="0"/>
            </a:endParaRPr>
          </a:p>
          <a:p>
            <a:r>
              <a:rPr lang="en-US" sz="2800" dirty="0" err="1" smtClean="0">
                <a:latin typeface="Kruti Dev 016" pitchFamily="2" charset="0"/>
              </a:rPr>
              <a:t>gkl</a:t>
            </a:r>
            <a:r>
              <a:rPr lang="en-US" sz="2800" dirty="0" smtClean="0">
                <a:latin typeface="Kruti Dev 016" pitchFamily="2" charset="0"/>
              </a:rPr>
              <a:t> </a:t>
            </a:r>
          </a:p>
          <a:p>
            <a:r>
              <a:rPr lang="en-US" sz="2800" dirty="0" smtClean="0">
                <a:latin typeface="Kruti Dev 016" pitchFamily="2" charset="0"/>
              </a:rPr>
              <a:t>‘</a:t>
            </a:r>
            <a:r>
              <a:rPr lang="en-US" sz="2800" dirty="0" err="1" smtClean="0">
                <a:latin typeface="Kruti Dev 016" pitchFamily="2" charset="0"/>
              </a:rPr>
              <a:t>kksd</a:t>
            </a:r>
            <a:r>
              <a:rPr lang="en-US" sz="2800" dirty="0" smtClean="0">
                <a:latin typeface="Kruti Dev 016" pitchFamily="2" charset="0"/>
              </a:rPr>
              <a:t> </a:t>
            </a:r>
          </a:p>
          <a:p>
            <a:r>
              <a:rPr lang="en-US" sz="2800" dirty="0" smtClean="0">
                <a:latin typeface="Kruti Dev 016" pitchFamily="2" charset="0"/>
              </a:rPr>
              <a:t>D</a:t>
            </a:r>
            <a:r>
              <a:rPr lang="en-IN" sz="2800" dirty="0" err="1" smtClean="0">
                <a:latin typeface="Kruti Dev 016" pitchFamily="2" charset="0"/>
              </a:rPr>
              <a:t>zks</a:t>
            </a:r>
            <a:r>
              <a:rPr lang="en-IN" sz="2800" dirty="0" smtClean="0">
                <a:latin typeface="Kruti Dev 016" pitchFamily="2" charset="0"/>
              </a:rPr>
              <a:t>/k </a:t>
            </a:r>
          </a:p>
          <a:p>
            <a:r>
              <a:rPr lang="en-US" sz="2800" dirty="0" err="1" smtClean="0">
                <a:latin typeface="Kruti Dev 016" pitchFamily="2" charset="0"/>
              </a:rPr>
              <a:t>mRlkg</a:t>
            </a:r>
            <a:r>
              <a:rPr lang="en-US" sz="2800" dirty="0" smtClean="0">
                <a:latin typeface="Kruti Dev 016" pitchFamily="2" charset="0"/>
              </a:rPr>
              <a:t> </a:t>
            </a:r>
          </a:p>
          <a:p>
            <a:r>
              <a:rPr lang="en-US" sz="2800" dirty="0" err="1" smtClean="0">
                <a:latin typeface="Kruti Dev 016" pitchFamily="2" charset="0"/>
              </a:rPr>
              <a:t>Hk</a:t>
            </a:r>
            <a:r>
              <a:rPr lang="en-US" sz="2800" dirty="0" smtClean="0">
                <a:latin typeface="Kruti Dev 016" pitchFamily="2" charset="0"/>
              </a:rPr>
              <a:t>; </a:t>
            </a:r>
          </a:p>
          <a:p>
            <a:r>
              <a:rPr lang="en-US" sz="2800" dirty="0" err="1" smtClean="0">
                <a:latin typeface="Kruti Dev 016" pitchFamily="2" charset="0"/>
              </a:rPr>
              <a:t>tqxqRlk</a:t>
            </a:r>
            <a:r>
              <a:rPr lang="en-US" sz="2800" dirty="0" smtClean="0">
                <a:latin typeface="Kruti Dev 016" pitchFamily="2" charset="0"/>
              </a:rPr>
              <a:t> </a:t>
            </a:r>
          </a:p>
          <a:p>
            <a:r>
              <a:rPr lang="en-US" sz="2800" dirty="0" err="1" smtClean="0">
                <a:latin typeface="Kruti Dev 016" pitchFamily="2" charset="0"/>
              </a:rPr>
              <a:t>foLe</a:t>
            </a:r>
            <a:r>
              <a:rPr lang="en-US" sz="2800" dirty="0" smtClean="0">
                <a:latin typeface="Kruti Dev 016" pitchFamily="2" charset="0"/>
              </a:rPr>
              <a:t>; </a:t>
            </a:r>
          </a:p>
          <a:p>
            <a:r>
              <a:rPr lang="en-US" sz="2800" dirty="0" err="1" smtClean="0">
                <a:latin typeface="Kruti Dev 016" pitchFamily="2" charset="0"/>
              </a:rPr>
              <a:t>fuosZn</a:t>
            </a:r>
            <a:endParaRPr lang="en-US" sz="2800" dirty="0" smtClean="0">
              <a:latin typeface="Kruti Dev 016" pitchFamily="2" charset="0"/>
            </a:endParaRPr>
          </a:p>
          <a:p>
            <a:endParaRPr lang="en-IN" sz="2800" dirty="0" smtClean="0"/>
          </a:p>
          <a:p>
            <a:endParaRPr lang="en-US" sz="2800" dirty="0" smtClean="0">
              <a:latin typeface="Kruti Dev 016" pitchFamily="2" charset="0"/>
            </a:endParaRPr>
          </a:p>
          <a:p>
            <a:endParaRPr lang="en-US" sz="2800" dirty="0" smtClean="0">
              <a:latin typeface="Kruti Dev 016" pitchFamily="2" charset="0"/>
            </a:endParaRPr>
          </a:p>
          <a:p>
            <a:endParaRPr lang="en-US" sz="2800" dirty="0" smtClean="0">
              <a:latin typeface="Kruti Dev 016" pitchFamily="2" charset="0"/>
            </a:endParaRPr>
          </a:p>
          <a:p>
            <a:endParaRPr lang="en-US" sz="2800" dirty="0" smtClean="0">
              <a:latin typeface="Kruti Dev 016" pitchFamily="2" charset="0"/>
            </a:endParaRPr>
          </a:p>
          <a:p>
            <a:pPr>
              <a:buNone/>
            </a:pPr>
            <a:endParaRPr lang="en-US" sz="2800" dirty="0" smtClean="0">
              <a:latin typeface="Kruti Dev 016" pitchFamily="2" charset="0"/>
            </a:endParaRPr>
          </a:p>
          <a:p>
            <a:endParaRPr lang="en-US" sz="2800" dirty="0" smtClean="0">
              <a:latin typeface="Kruti Dev 016" pitchFamily="2" charset="0"/>
            </a:endParaRPr>
          </a:p>
          <a:p>
            <a:endParaRPr lang="en-IN" sz="2800" dirty="0">
              <a:latin typeface="Kruti Dev 016" pitchFamily="2" charset="0"/>
            </a:endParaRPr>
          </a:p>
        </p:txBody>
      </p:sp>
      <p:pic>
        <p:nvPicPr>
          <p:cNvPr id="4" name="Picture 3" descr="D:\Images\Ras\emot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857364"/>
            <a:ext cx="7072362" cy="4786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5852" y="117693"/>
            <a:ext cx="742955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dirty="0" smtClean="0">
                <a:latin typeface="Kruti Dev 016" pitchFamily="2" charset="0"/>
              </a:rPr>
              <a:t>            </a:t>
            </a:r>
            <a:r>
              <a:rPr lang="en-US" sz="4800" dirty="0" err="1" smtClean="0">
                <a:latin typeface="Kruti Dev 016" pitchFamily="2" charset="0"/>
              </a:rPr>
              <a:t>foHkko</a:t>
            </a:r>
            <a:endParaRPr lang="en-US" sz="4800" dirty="0" smtClean="0">
              <a:latin typeface="Kruti Dev 016" pitchFamily="2" charset="0"/>
            </a:endParaRPr>
          </a:p>
          <a:p>
            <a:endParaRPr lang="en-US" sz="5400" dirty="0" smtClean="0">
              <a:latin typeface="Kruti Dev 016" pitchFamily="2" charset="0"/>
            </a:endParaRPr>
          </a:p>
          <a:p>
            <a:r>
              <a:rPr lang="en-US" sz="4000" dirty="0" smtClean="0">
                <a:latin typeface="Kruti Dev 016" pitchFamily="2" charset="0"/>
              </a:rPr>
              <a:t>  </a:t>
            </a:r>
            <a:r>
              <a:rPr lang="en-US" sz="4000" dirty="0" err="1" smtClean="0">
                <a:latin typeface="Kruti Dev 016" pitchFamily="2" charset="0"/>
              </a:rPr>
              <a:t>vkyaacu</a:t>
            </a:r>
            <a:r>
              <a:rPr lang="en-US" sz="5400" dirty="0" smtClean="0">
                <a:latin typeface="Kruti Dev 016" pitchFamily="2" charset="0"/>
              </a:rPr>
              <a:t>                   </a:t>
            </a:r>
            <a:r>
              <a:rPr lang="en-US" sz="4000" dirty="0" err="1" smtClean="0">
                <a:latin typeface="Kruti Dev 016" pitchFamily="2" charset="0"/>
              </a:rPr>
              <a:t>mn~nhiu</a:t>
            </a:r>
            <a:endParaRPr lang="en-US" sz="4000" dirty="0" smtClean="0">
              <a:latin typeface="Kruti Dev 016" pitchFamily="2" charset="0"/>
            </a:endParaRPr>
          </a:p>
          <a:p>
            <a:endParaRPr lang="en-US" sz="5400" dirty="0" smtClean="0">
              <a:latin typeface="Kruti Dev 016" pitchFamily="2" charset="0"/>
            </a:endParaRPr>
          </a:p>
          <a:p>
            <a:endParaRPr lang="en-US" sz="5400" dirty="0" smtClean="0">
              <a:latin typeface="Kruti Dev 016" pitchFamily="2" charset="0"/>
            </a:endParaRPr>
          </a:p>
          <a:p>
            <a:endParaRPr lang="en-US" sz="5400" dirty="0" smtClean="0">
              <a:latin typeface="Kruti Dev 016" pitchFamily="2" charset="0"/>
            </a:endParaRPr>
          </a:p>
          <a:p>
            <a:endParaRPr lang="en-US" sz="5400" dirty="0" smtClean="0">
              <a:latin typeface="Kruti Dev 016" pitchFamily="2" charset="0"/>
            </a:endParaRPr>
          </a:p>
          <a:p>
            <a:r>
              <a:rPr lang="en-US" sz="4000" dirty="0" smtClean="0">
                <a:latin typeface="Kruti Dev 016" pitchFamily="2" charset="0"/>
              </a:rPr>
              <a:t>  </a:t>
            </a:r>
            <a:r>
              <a:rPr lang="en-US" sz="4000" dirty="0" err="1" smtClean="0">
                <a:latin typeface="Kruti Dev 016" pitchFamily="2" charset="0"/>
              </a:rPr>
              <a:t>vkJ</a:t>
            </a:r>
            <a:r>
              <a:rPr lang="en-US" sz="4000" dirty="0" smtClean="0">
                <a:latin typeface="Kruti Dev 016" pitchFamily="2" charset="0"/>
              </a:rPr>
              <a:t>;                           </a:t>
            </a:r>
            <a:r>
              <a:rPr lang="en-US" sz="4000" dirty="0" err="1" smtClean="0">
                <a:latin typeface="Kruti Dev 016" pitchFamily="2" charset="0"/>
              </a:rPr>
              <a:t>fo”k</a:t>
            </a:r>
            <a:r>
              <a:rPr lang="en-US" sz="4000" dirty="0" smtClean="0">
                <a:latin typeface="Kruti Dev 016" pitchFamily="2" charset="0"/>
              </a:rPr>
              <a:t>;</a:t>
            </a:r>
          </a:p>
        </p:txBody>
      </p:sp>
      <p:sp>
        <p:nvSpPr>
          <p:cNvPr id="5" name="Rectangle 4"/>
          <p:cNvSpPr/>
          <p:nvPr/>
        </p:nvSpPr>
        <p:spPr>
          <a:xfrm>
            <a:off x="5496170" y="3956348"/>
            <a:ext cx="40908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dirty="0" smtClean="0">
                <a:solidFill>
                  <a:prstClr val="black"/>
                </a:solidFill>
                <a:latin typeface="Kruti Dev 016" pitchFamily="2" charset="0"/>
              </a:rPr>
              <a:t> </a:t>
            </a:r>
            <a:endParaRPr lang="en-IN" dirty="0"/>
          </a:p>
        </p:txBody>
      </p:sp>
      <p:sp>
        <p:nvSpPr>
          <p:cNvPr id="6" name="Down Arrow 5"/>
          <p:cNvSpPr/>
          <p:nvPr/>
        </p:nvSpPr>
        <p:spPr>
          <a:xfrm>
            <a:off x="1928794" y="857232"/>
            <a:ext cx="484632" cy="978408"/>
          </a:xfrm>
          <a:prstGeom prst="downArrow">
            <a:avLst>
              <a:gd name="adj1" fmla="val 17417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7" name="Down Arrow 6"/>
          <p:cNvSpPr/>
          <p:nvPr/>
        </p:nvSpPr>
        <p:spPr>
          <a:xfrm>
            <a:off x="7215206" y="857232"/>
            <a:ext cx="484632" cy="978408"/>
          </a:xfrm>
          <a:prstGeom prst="downArrow">
            <a:avLst>
              <a:gd name="adj1" fmla="val 15167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" name="Down Arrow 7"/>
          <p:cNvSpPr/>
          <p:nvPr/>
        </p:nvSpPr>
        <p:spPr>
          <a:xfrm>
            <a:off x="1928794" y="2643182"/>
            <a:ext cx="500066" cy="3407300"/>
          </a:xfrm>
          <a:prstGeom prst="downArrow">
            <a:avLst>
              <a:gd name="adj1" fmla="val 11253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10" name="Elbow Connector 9"/>
          <p:cNvCxnSpPr/>
          <p:nvPr/>
        </p:nvCxnSpPr>
        <p:spPr>
          <a:xfrm>
            <a:off x="2500298" y="2000240"/>
            <a:ext cx="3214710" cy="1714512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Down Arrow 10"/>
          <p:cNvSpPr/>
          <p:nvPr/>
        </p:nvSpPr>
        <p:spPr>
          <a:xfrm>
            <a:off x="7143768" y="5000636"/>
            <a:ext cx="484632" cy="978408"/>
          </a:xfrm>
          <a:prstGeom prst="downArrow">
            <a:avLst>
              <a:gd name="adj1" fmla="val 15167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30" name="Elbow Connector 29"/>
          <p:cNvCxnSpPr/>
          <p:nvPr/>
        </p:nvCxnSpPr>
        <p:spPr>
          <a:xfrm>
            <a:off x="5715008" y="3714752"/>
            <a:ext cx="1628780" cy="127159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57256"/>
          </a:xfrm>
        </p:spPr>
        <p:txBody>
          <a:bodyPr/>
          <a:lstStyle/>
          <a:p>
            <a:r>
              <a:rPr lang="en-US" b="1" dirty="0" smtClean="0">
                <a:latin typeface="Kruti Dev 016" pitchFamily="2" charset="0"/>
              </a:rPr>
              <a:t>                 </a:t>
            </a:r>
            <a:r>
              <a:rPr lang="en-US" b="1" dirty="0" err="1" smtClean="0">
                <a:latin typeface="Kruti Dev 016" pitchFamily="2" charset="0"/>
              </a:rPr>
              <a:t>vuqHkko</a:t>
            </a:r>
            <a:endParaRPr lang="en-IN" b="1" dirty="0">
              <a:latin typeface="Kruti Dev 016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143512"/>
            <a:ext cx="8229600" cy="1181088"/>
          </a:xfrm>
        </p:spPr>
        <p:txBody>
          <a:bodyPr>
            <a:normAutofit/>
          </a:bodyPr>
          <a:lstStyle/>
          <a:p>
            <a:pPr lvl="2">
              <a:buNone/>
            </a:pPr>
            <a:r>
              <a:rPr lang="en-US" sz="3600" dirty="0" err="1" smtClean="0">
                <a:latin typeface="Kruti Dev 016" pitchFamily="2" charset="0"/>
              </a:rPr>
              <a:t>lkfRod</a:t>
            </a:r>
            <a:r>
              <a:rPr lang="en-US" sz="3600" dirty="0" smtClean="0">
                <a:latin typeface="Kruti Dev 016" pitchFamily="2" charset="0"/>
              </a:rPr>
              <a:t>      </a:t>
            </a:r>
            <a:r>
              <a:rPr lang="en-US" sz="3600" dirty="0" err="1" smtClean="0">
                <a:latin typeface="Kruti Dev 016" pitchFamily="2" charset="0"/>
              </a:rPr>
              <a:t>dkf;d</a:t>
            </a:r>
            <a:r>
              <a:rPr lang="en-US" sz="3600" dirty="0" smtClean="0">
                <a:latin typeface="Kruti Dev 016" pitchFamily="2" charset="0"/>
              </a:rPr>
              <a:t>       </a:t>
            </a:r>
            <a:r>
              <a:rPr lang="en-US" sz="3600" dirty="0" err="1" smtClean="0">
                <a:latin typeface="Kruti Dev 016" pitchFamily="2" charset="0"/>
              </a:rPr>
              <a:t>ekufld</a:t>
            </a:r>
            <a:r>
              <a:rPr lang="en-US" sz="3600" dirty="0" smtClean="0">
                <a:latin typeface="Kruti Dev 016" pitchFamily="2" charset="0"/>
              </a:rPr>
              <a:t>       </a:t>
            </a:r>
            <a:r>
              <a:rPr lang="en-US" sz="3600" dirty="0" err="1" smtClean="0">
                <a:latin typeface="Kruti Dev 016" pitchFamily="2" charset="0"/>
              </a:rPr>
              <a:t>vkgk;Z</a:t>
            </a:r>
            <a:endParaRPr lang="en-US" sz="3600" dirty="0" smtClean="0">
              <a:latin typeface="Kruti Dev 016" pitchFamily="2" charset="0"/>
            </a:endParaRPr>
          </a:p>
          <a:p>
            <a:pPr lvl="2">
              <a:buNone/>
            </a:pPr>
            <a:endParaRPr lang="en-US" sz="3600" dirty="0" smtClean="0">
              <a:latin typeface="Kruti Dev 016" pitchFamily="2" charset="0"/>
            </a:endParaRPr>
          </a:p>
          <a:p>
            <a:pPr lvl="2">
              <a:buNone/>
            </a:pPr>
            <a:endParaRPr lang="en-US" sz="3600" dirty="0" smtClean="0">
              <a:latin typeface="Kruti Dev 016" pitchFamily="2" charset="0"/>
            </a:endParaRPr>
          </a:p>
          <a:p>
            <a:pPr lvl="2">
              <a:buNone/>
            </a:pPr>
            <a:endParaRPr lang="en-US" sz="3600" dirty="0" smtClean="0">
              <a:latin typeface="Kruti Dev 016" pitchFamily="2" charset="0"/>
            </a:endParaRPr>
          </a:p>
          <a:p>
            <a:pPr lvl="2">
              <a:buNone/>
            </a:pPr>
            <a:endParaRPr lang="en-US" sz="3600" dirty="0" smtClean="0">
              <a:latin typeface="Kruti Dev 016" pitchFamily="2" charset="0"/>
            </a:endParaRPr>
          </a:p>
          <a:p>
            <a:pPr lvl="2">
              <a:buNone/>
            </a:pPr>
            <a:endParaRPr lang="en-US" sz="3600" dirty="0" smtClean="0">
              <a:latin typeface="Kruti Dev 016" pitchFamily="2" charset="0"/>
            </a:endParaRPr>
          </a:p>
          <a:p>
            <a:pPr lvl="2">
              <a:buNone/>
            </a:pPr>
            <a:endParaRPr lang="en-US" sz="3600" dirty="0" smtClean="0">
              <a:latin typeface="Kruti Dev 016" pitchFamily="2" charset="0"/>
            </a:endParaRPr>
          </a:p>
          <a:p>
            <a:pPr lvl="2">
              <a:buNone/>
            </a:pPr>
            <a:endParaRPr lang="en-US" sz="3600" dirty="0" smtClean="0">
              <a:latin typeface="Kruti Dev 016" pitchFamily="2" charset="0"/>
            </a:endParaRPr>
          </a:p>
          <a:p>
            <a:pPr lvl="2">
              <a:buNone/>
            </a:pPr>
            <a:endParaRPr lang="en-US" sz="3600" dirty="0" smtClean="0">
              <a:latin typeface="Kruti Dev 016" pitchFamily="2" charset="0"/>
            </a:endParaRPr>
          </a:p>
          <a:p>
            <a:endParaRPr lang="en-IN" sz="3600" dirty="0">
              <a:latin typeface="Kruti Dev 016" pitchFamily="2" charset="0"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1500166" y="2000240"/>
            <a:ext cx="142876" cy="31432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Down Arrow 4"/>
          <p:cNvSpPr/>
          <p:nvPr/>
        </p:nvSpPr>
        <p:spPr>
          <a:xfrm flipH="1">
            <a:off x="3428992" y="2000240"/>
            <a:ext cx="142876" cy="31432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Down Arrow 5"/>
          <p:cNvSpPr/>
          <p:nvPr/>
        </p:nvSpPr>
        <p:spPr>
          <a:xfrm>
            <a:off x="5357818" y="2000240"/>
            <a:ext cx="142876" cy="31432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7" name="Down Arrow 6"/>
          <p:cNvSpPr/>
          <p:nvPr/>
        </p:nvSpPr>
        <p:spPr>
          <a:xfrm>
            <a:off x="7215206" y="2000240"/>
            <a:ext cx="142876" cy="31432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Kruti Dev 016" pitchFamily="2" charset="0"/>
              </a:rPr>
              <a:t>                 </a:t>
            </a:r>
            <a:r>
              <a:rPr lang="en-US" dirty="0" err="1" smtClean="0">
                <a:latin typeface="Kruti Dev 016" pitchFamily="2" charset="0"/>
              </a:rPr>
              <a:t>lapkjh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Hkko</a:t>
            </a:r>
            <a:endParaRPr lang="en-IN" dirty="0">
              <a:latin typeface="Kruti Dev 016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1538" y="2000240"/>
            <a:ext cx="7072362" cy="4429156"/>
          </a:xfrm>
        </p:spPr>
        <p:txBody>
          <a:bodyPr>
            <a:normAutofit/>
          </a:bodyPr>
          <a:lstStyle/>
          <a:p>
            <a:pPr lvl="1" algn="just">
              <a:buNone/>
            </a:pPr>
            <a:r>
              <a:rPr lang="en-US" sz="4400" dirty="0" err="1" smtClean="0">
                <a:latin typeface="Kruti Dev 016" pitchFamily="2" charset="0"/>
              </a:rPr>
              <a:t>eu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ds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papy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fodkj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gh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lapkjh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Hkko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gSa</a:t>
            </a:r>
            <a:r>
              <a:rPr lang="en-US" sz="4400" dirty="0" smtClean="0">
                <a:latin typeface="Kruti Dev 016" pitchFamily="2" charset="0"/>
              </a:rPr>
              <a:t> </a:t>
            </a:r>
          </a:p>
          <a:p>
            <a:pPr lvl="1" algn="just">
              <a:buNone/>
            </a:pPr>
            <a:r>
              <a:rPr lang="en-US" sz="4400" dirty="0" smtClean="0">
                <a:latin typeface="Kruti Dev 016" pitchFamily="2" charset="0"/>
              </a:rPr>
              <a:t>;s </a:t>
            </a:r>
            <a:r>
              <a:rPr lang="en-US" sz="4400" dirty="0" err="1" smtClean="0">
                <a:latin typeface="Kruti Dev 016" pitchFamily="2" charset="0"/>
              </a:rPr>
              <a:t>rSarhl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gksrs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gS</a:t>
            </a:r>
            <a:endParaRPr lang="en-US" sz="4400" dirty="0" smtClean="0">
              <a:latin typeface="Kruti Dev 016" pitchFamily="2" charset="0"/>
            </a:endParaRPr>
          </a:p>
          <a:p>
            <a:pPr lvl="1" algn="just">
              <a:buNone/>
            </a:pPr>
            <a:r>
              <a:rPr lang="en-US" sz="4400" dirty="0" err="1" smtClean="0">
                <a:latin typeface="Kruti Dev 016" pitchFamily="2" charset="0"/>
              </a:rPr>
              <a:t>bUgsa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O;fHkpkjh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Hkko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Hkh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dgrs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gSa</a:t>
            </a:r>
            <a:endParaRPr lang="en-IN" sz="4400" dirty="0" smtClean="0">
              <a:latin typeface="Kruti Dev 013" pitchFamily="2" charset="0"/>
            </a:endParaRPr>
          </a:p>
          <a:p>
            <a:pPr lvl="1" algn="ctr">
              <a:buNone/>
            </a:pPr>
            <a:r>
              <a:rPr lang="en-US" sz="4400" dirty="0" smtClean="0">
                <a:latin typeface="Kruti Dev 016" pitchFamily="2" charset="0"/>
              </a:rPr>
              <a:t>                                                               </a:t>
            </a:r>
            <a:endParaRPr lang="en-IN" sz="4400" dirty="0">
              <a:latin typeface="Kruti Dev 013" pitchFamily="2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69126" y="857232"/>
            <a:ext cx="460574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n-US" sz="6000" dirty="0" err="1" smtClean="0">
                <a:latin typeface="Kruti Dev 016" pitchFamily="2" charset="0"/>
              </a:rPr>
              <a:t>LFkk;hHkko</a:t>
            </a:r>
            <a:r>
              <a:rPr lang="en-US" sz="6000" dirty="0" smtClean="0">
                <a:latin typeface="Kruti Dev 016" pitchFamily="2" charset="0"/>
              </a:rPr>
              <a:t> </a:t>
            </a:r>
            <a:r>
              <a:rPr lang="en-US" sz="6000" dirty="0" err="1" smtClean="0">
                <a:latin typeface="Kruti Dev 016" pitchFamily="2" charset="0"/>
              </a:rPr>
              <a:t>gh</a:t>
            </a:r>
            <a:r>
              <a:rPr lang="en-US" sz="6000" dirty="0" smtClean="0">
                <a:latin typeface="Kruti Dev 016" pitchFamily="2" charset="0"/>
              </a:rPr>
              <a:t> </a:t>
            </a:r>
            <a:r>
              <a:rPr lang="en-US" sz="6000" dirty="0" err="1" smtClean="0">
                <a:latin typeface="Kruti Dev 016" pitchFamily="2" charset="0"/>
              </a:rPr>
              <a:t>bu</a:t>
            </a:r>
            <a:r>
              <a:rPr lang="en-US" sz="6000" dirty="0" smtClean="0">
                <a:latin typeface="Kruti Dev 016" pitchFamily="2" charset="0"/>
              </a:rPr>
              <a:t> </a:t>
            </a:r>
            <a:r>
              <a:rPr lang="en-US" sz="6000" dirty="0" err="1" smtClean="0">
                <a:latin typeface="Kruti Dev 016" pitchFamily="2" charset="0"/>
              </a:rPr>
              <a:t>rhuksa</a:t>
            </a:r>
            <a:r>
              <a:rPr lang="en-US" sz="6000" dirty="0" smtClean="0">
                <a:latin typeface="Kruti Dev 016" pitchFamily="2" charset="0"/>
              </a:rPr>
              <a:t> </a:t>
            </a:r>
            <a:r>
              <a:rPr lang="en-US" sz="6000" dirty="0" err="1" smtClean="0">
                <a:latin typeface="Kruti Dev 016" pitchFamily="2" charset="0"/>
              </a:rPr>
              <a:t>ls</a:t>
            </a:r>
            <a:r>
              <a:rPr lang="en-US" sz="6000" dirty="0" smtClean="0">
                <a:latin typeface="Kruti Dev 016" pitchFamily="2" charset="0"/>
              </a:rPr>
              <a:t> </a:t>
            </a:r>
            <a:r>
              <a:rPr lang="en-US" sz="6000" dirty="0" err="1" smtClean="0">
                <a:latin typeface="Kruti Dev 016" pitchFamily="2" charset="0"/>
              </a:rPr>
              <a:t>iq”V</a:t>
            </a:r>
            <a:r>
              <a:rPr lang="en-US" sz="6000" dirty="0" smtClean="0">
                <a:latin typeface="Kruti Dev 016" pitchFamily="2" charset="0"/>
              </a:rPr>
              <a:t> </a:t>
            </a:r>
            <a:r>
              <a:rPr lang="en-US" sz="6000" dirty="0" err="1" smtClean="0">
                <a:latin typeface="Kruti Dev 016" pitchFamily="2" charset="0"/>
              </a:rPr>
              <a:t>gksdj</a:t>
            </a:r>
            <a:r>
              <a:rPr lang="en-US" sz="6000" dirty="0" smtClean="0">
                <a:latin typeface="Kruti Dev 016" pitchFamily="2" charset="0"/>
              </a:rPr>
              <a:t> </a:t>
            </a:r>
            <a:r>
              <a:rPr lang="en-US" sz="6000" dirty="0" err="1" smtClean="0">
                <a:latin typeface="Kruti Dev 016" pitchFamily="2" charset="0"/>
              </a:rPr>
              <a:t>jl</a:t>
            </a:r>
            <a:r>
              <a:rPr lang="en-US" sz="6000" dirty="0" smtClean="0">
                <a:latin typeface="Kruti Dev 016" pitchFamily="2" charset="0"/>
              </a:rPr>
              <a:t> dh </a:t>
            </a:r>
            <a:r>
              <a:rPr lang="en-US" sz="6000" dirty="0" err="1" smtClean="0">
                <a:latin typeface="Kruti Dev 016" pitchFamily="2" charset="0"/>
              </a:rPr>
              <a:t>fLFkfr</a:t>
            </a:r>
            <a:r>
              <a:rPr lang="en-US" sz="6000" dirty="0" smtClean="0">
                <a:latin typeface="Kruti Dev 016" pitchFamily="2" charset="0"/>
              </a:rPr>
              <a:t> </a:t>
            </a:r>
            <a:r>
              <a:rPr lang="en-US" sz="6000" dirty="0" err="1" smtClean="0">
                <a:latin typeface="Kruti Dev 016" pitchFamily="2" charset="0"/>
              </a:rPr>
              <a:t>dks</a:t>
            </a:r>
            <a:r>
              <a:rPr lang="en-US" sz="6000" dirty="0" smtClean="0">
                <a:latin typeface="Kruti Dev 016" pitchFamily="2" charset="0"/>
              </a:rPr>
              <a:t> </a:t>
            </a:r>
            <a:r>
              <a:rPr lang="en-US" sz="6000" dirty="0" err="1" smtClean="0">
                <a:latin typeface="Kruti Dev 016" pitchFamily="2" charset="0"/>
              </a:rPr>
              <a:t>izkIr</a:t>
            </a:r>
            <a:r>
              <a:rPr lang="en-US" sz="6000" dirty="0" smtClean="0">
                <a:latin typeface="Kruti Dev 016" pitchFamily="2" charset="0"/>
              </a:rPr>
              <a:t> </a:t>
            </a:r>
            <a:r>
              <a:rPr lang="en-US" sz="6000" dirty="0" err="1" smtClean="0">
                <a:latin typeface="Kruti Dev 016" pitchFamily="2" charset="0"/>
              </a:rPr>
              <a:t>djrk</a:t>
            </a:r>
            <a:r>
              <a:rPr lang="en-US" sz="6000" dirty="0" smtClean="0">
                <a:latin typeface="Kruti Dev 016" pitchFamily="2" charset="0"/>
              </a:rPr>
              <a:t> </a:t>
            </a:r>
            <a:r>
              <a:rPr lang="en-US" sz="6000" dirty="0" err="1" smtClean="0">
                <a:latin typeface="Kruti Dev 016" pitchFamily="2" charset="0"/>
              </a:rPr>
              <a:t>gSA</a:t>
            </a:r>
            <a:r>
              <a:rPr lang="en-US" sz="6000" dirty="0" smtClean="0">
                <a:latin typeface="Kruti Dev 016" pitchFamily="2" charset="0"/>
              </a:rPr>
              <a:t> </a:t>
            </a:r>
            <a:r>
              <a:rPr lang="en-US" sz="6000" dirty="0" err="1" smtClean="0">
                <a:latin typeface="Kruti Dev 016" pitchFamily="2" charset="0"/>
              </a:rPr>
              <a:t>jl</a:t>
            </a:r>
            <a:r>
              <a:rPr lang="en-US" sz="6000" dirty="0" smtClean="0">
                <a:latin typeface="Kruti Dev 016" pitchFamily="2" charset="0"/>
              </a:rPr>
              <a:t> </a:t>
            </a:r>
            <a:r>
              <a:rPr lang="en-US" sz="6000" dirty="0" err="1" smtClean="0">
                <a:latin typeface="Kruti Dev 016" pitchFamily="2" charset="0"/>
              </a:rPr>
              <a:t>ds</a:t>
            </a:r>
            <a:r>
              <a:rPr lang="en-US" sz="6000" dirty="0" smtClean="0">
                <a:latin typeface="Kruti Dev 016" pitchFamily="2" charset="0"/>
              </a:rPr>
              <a:t> </a:t>
            </a:r>
            <a:r>
              <a:rPr lang="en-US" sz="6000" dirty="0" err="1" smtClean="0">
                <a:latin typeface="Kruti Dev 016" pitchFamily="2" charset="0"/>
              </a:rPr>
              <a:t>ukS</a:t>
            </a:r>
            <a:r>
              <a:rPr lang="en-US" sz="6000" dirty="0" smtClean="0">
                <a:latin typeface="Kruti Dev 016" pitchFamily="2" charset="0"/>
              </a:rPr>
              <a:t> </a:t>
            </a:r>
            <a:r>
              <a:rPr lang="en-US" sz="6000" dirty="0" err="1" smtClean="0">
                <a:latin typeface="Kruti Dev 016" pitchFamily="2" charset="0"/>
              </a:rPr>
              <a:t>Hksn</a:t>
            </a:r>
            <a:r>
              <a:rPr lang="en-US" sz="6000" dirty="0" smtClean="0">
                <a:latin typeface="Kruti Dev 016" pitchFamily="2" charset="0"/>
              </a:rPr>
              <a:t> </a:t>
            </a:r>
            <a:r>
              <a:rPr lang="en-US" sz="6000" dirty="0" err="1" smtClean="0">
                <a:latin typeface="Kruti Dev 016" pitchFamily="2" charset="0"/>
              </a:rPr>
              <a:t>gSa</a:t>
            </a:r>
            <a:r>
              <a:rPr lang="en-US" sz="6000" dirty="0" smtClean="0">
                <a:latin typeface="Kruti Dev 016" pitchFamily="2" charset="0"/>
              </a:rPr>
              <a:t> &amp;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571504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Kruti Dev 016" pitchFamily="2" charset="0"/>
              </a:rPr>
              <a:t> 1- </a:t>
            </a:r>
            <a:r>
              <a:rPr lang="en-US" sz="5300" dirty="0" err="1" smtClean="0">
                <a:latin typeface="Kruti Dev 016" pitchFamily="2" charset="0"/>
              </a:rPr>
              <a:t>J`axkj</a:t>
            </a:r>
            <a:r>
              <a:rPr lang="en-US" sz="5300" dirty="0" smtClean="0">
                <a:latin typeface="Kruti Dev 016" pitchFamily="2" charset="0"/>
              </a:rPr>
              <a:t> </a:t>
            </a:r>
            <a:r>
              <a:rPr lang="en-US" sz="5300" dirty="0" err="1" smtClean="0">
                <a:latin typeface="Kruti Dev 016" pitchFamily="2" charset="0"/>
              </a:rPr>
              <a:t>jl</a:t>
            </a:r>
            <a:r>
              <a:rPr lang="en-US" sz="5300" dirty="0" smtClean="0">
                <a:latin typeface="Kruti Dev 016" pitchFamily="2" charset="0"/>
              </a:rPr>
              <a:t>&amp; </a:t>
            </a:r>
            <a:r>
              <a:rPr lang="en-US" sz="4400" dirty="0" err="1" smtClean="0">
                <a:latin typeface="Kruti Dev 016" pitchFamily="2" charset="0"/>
              </a:rPr>
              <a:t>LFkk;h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Hkko</a:t>
            </a:r>
            <a:r>
              <a:rPr lang="en-US" sz="4400" dirty="0" smtClean="0">
                <a:latin typeface="Kruti Dev 016" pitchFamily="2" charset="0"/>
              </a:rPr>
              <a:t> ^</a:t>
            </a:r>
            <a:r>
              <a:rPr lang="en-US" sz="4400" dirty="0" err="1" smtClean="0">
                <a:latin typeface="Kruti Dev 016" pitchFamily="2" charset="0"/>
              </a:rPr>
              <a:t>jfr</a:t>
            </a:r>
            <a:r>
              <a:rPr lang="en-US" sz="4400" dirty="0" smtClean="0">
                <a:latin typeface="Kruti Dev 016" pitchFamily="2" charset="0"/>
              </a:rPr>
              <a:t> ;k </a:t>
            </a:r>
            <a:r>
              <a:rPr lang="en-US" sz="4400" dirty="0" err="1" smtClean="0">
                <a:latin typeface="Kruti Dev 016" pitchFamily="2" charset="0"/>
              </a:rPr>
              <a:t>izse</a:t>
            </a:r>
            <a:r>
              <a:rPr lang="en-US" sz="4400" dirty="0" smtClean="0">
                <a:latin typeface="Kruti Dev 016" pitchFamily="2" charset="0"/>
              </a:rPr>
              <a:t>*</a:t>
            </a:r>
            <a:endParaRPr lang="en-IN" sz="4400" dirty="0">
              <a:latin typeface="Kruti Dev 016" pitchFamily="2" charset="0"/>
            </a:endParaRPr>
          </a:p>
        </p:txBody>
      </p:sp>
      <p:pic>
        <p:nvPicPr>
          <p:cNvPr id="1026" name="Picture 2" descr="C:\Users\Compaq\Desktop\shringr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285860"/>
            <a:ext cx="6715172" cy="50720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85818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Kruti Dev 016" pitchFamily="2" charset="0"/>
              </a:rPr>
              <a:t>     </a:t>
            </a:r>
            <a:r>
              <a:rPr lang="en-US" dirty="0" err="1" smtClean="0">
                <a:latin typeface="Kruti Dev 016" pitchFamily="2" charset="0"/>
              </a:rPr>
              <a:t>la;ksx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J`axkj</a:t>
            </a:r>
            <a:r>
              <a:rPr lang="en-US" dirty="0" smtClean="0">
                <a:latin typeface="Kruti Dev 016" pitchFamily="2" charset="0"/>
              </a:rPr>
              <a:t>              </a:t>
            </a:r>
            <a:r>
              <a:rPr lang="en-US" dirty="0" err="1" smtClean="0">
                <a:latin typeface="Kruti Dev 016" pitchFamily="2" charset="0"/>
              </a:rPr>
              <a:t>fo;ksx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J`axkj</a:t>
            </a:r>
            <a:endParaRPr lang="en-IN" dirty="0">
              <a:latin typeface="Kruti Dev 016" pitchFamily="2" charset="0"/>
            </a:endParaRPr>
          </a:p>
        </p:txBody>
      </p:sp>
      <p:pic>
        <p:nvPicPr>
          <p:cNvPr id="4" name="Picture 2" descr="D:\Images\Ras\Indian Women Painting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64742" y="1428736"/>
            <a:ext cx="3479224" cy="5143536"/>
          </a:xfrm>
          <a:prstGeom prst="rect">
            <a:avLst/>
          </a:prstGeom>
          <a:noFill/>
        </p:spPr>
      </p:pic>
      <p:pic>
        <p:nvPicPr>
          <p:cNvPr id="2050" name="Picture 2" descr="C:\Users\Compaq\Desktop\shringar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71472" y="1428736"/>
            <a:ext cx="3571900" cy="5143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714380"/>
          </a:xfrm>
        </p:spPr>
        <p:txBody>
          <a:bodyPr>
            <a:noAutofit/>
          </a:bodyPr>
          <a:lstStyle/>
          <a:p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800" dirty="0" smtClean="0">
                <a:latin typeface="Kruti Dev 016" pitchFamily="2" charset="0"/>
              </a:rPr>
              <a:t>2-gkL; </a:t>
            </a:r>
            <a:r>
              <a:rPr lang="en-US" sz="4800" dirty="0" err="1" smtClean="0">
                <a:latin typeface="Kruti Dev 016" pitchFamily="2" charset="0"/>
              </a:rPr>
              <a:t>jl</a:t>
            </a:r>
            <a:r>
              <a:rPr lang="en-US" sz="4800" dirty="0" smtClean="0">
                <a:latin typeface="Kruti Dev 016" pitchFamily="2" charset="0"/>
              </a:rPr>
              <a:t>&amp; </a:t>
            </a:r>
            <a:endParaRPr lang="en-IN" sz="4800" dirty="0">
              <a:latin typeface="Kruti Dev 016" pitchFamily="2" charset="0"/>
            </a:endParaRPr>
          </a:p>
        </p:txBody>
      </p:sp>
      <p:pic>
        <p:nvPicPr>
          <p:cNvPr id="1026" name="Picture 2" descr="D:\Images\Ras\2015+-+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6929486" cy="5072098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2214546" y="357166"/>
            <a:ext cx="31631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smtClean="0">
                <a:latin typeface="Kruti Dev 016" pitchFamily="2" charset="0"/>
              </a:rPr>
              <a:t>    </a:t>
            </a:r>
            <a:r>
              <a:rPr lang="en-US" sz="4000" dirty="0" err="1" smtClean="0">
                <a:latin typeface="Kruti Dev 016" pitchFamily="2" charset="0"/>
              </a:rPr>
              <a:t>LFkk;h</a:t>
            </a:r>
            <a:r>
              <a:rPr lang="en-US" sz="4000" dirty="0" smtClean="0">
                <a:latin typeface="Kruti Dev 016" pitchFamily="2" charset="0"/>
              </a:rPr>
              <a:t> </a:t>
            </a:r>
            <a:r>
              <a:rPr lang="en-US" sz="4000" dirty="0" err="1" smtClean="0">
                <a:latin typeface="Kruti Dev 016" pitchFamily="2" charset="0"/>
              </a:rPr>
              <a:t>Hkko</a:t>
            </a:r>
            <a:r>
              <a:rPr lang="en-US" sz="4000" dirty="0" smtClean="0">
                <a:latin typeface="Kruti Dev 016" pitchFamily="2" charset="0"/>
              </a:rPr>
              <a:t> ^</a:t>
            </a:r>
            <a:r>
              <a:rPr lang="en-US" sz="4000" dirty="0" err="1" smtClean="0">
                <a:latin typeface="Kruti Dev 016" pitchFamily="2" charset="0"/>
              </a:rPr>
              <a:t>gkl</a:t>
            </a:r>
            <a:r>
              <a:rPr lang="en-US" sz="4000" dirty="0" smtClean="0">
                <a:latin typeface="Kruti Dev 016" pitchFamily="2" charset="0"/>
              </a:rPr>
              <a:t>  </a:t>
            </a:r>
            <a:endParaRPr lang="en-IN" sz="4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785818"/>
          </a:xfrm>
        </p:spPr>
        <p:txBody>
          <a:bodyPr>
            <a:normAutofit fontScale="90000"/>
          </a:bodyPr>
          <a:lstStyle/>
          <a:p>
            <a:r>
              <a:rPr lang="en-US" sz="5300" dirty="0" smtClean="0">
                <a:latin typeface="Kruti Dev 016" pitchFamily="2" charset="0"/>
              </a:rPr>
              <a:t> 3-ohj </a:t>
            </a:r>
            <a:r>
              <a:rPr lang="en-US" sz="5300" dirty="0" err="1" smtClean="0">
                <a:latin typeface="Kruti Dev 016" pitchFamily="2" charset="0"/>
              </a:rPr>
              <a:t>jl</a:t>
            </a:r>
            <a:r>
              <a:rPr lang="en-US" sz="5300" dirty="0" smtClean="0">
                <a:latin typeface="Kruti Dev 016" pitchFamily="2" charset="0"/>
              </a:rPr>
              <a:t>&amp; </a:t>
            </a:r>
            <a:r>
              <a:rPr lang="en-US" sz="4400" dirty="0" err="1" smtClean="0">
                <a:latin typeface="Kruti Dev 016" pitchFamily="2" charset="0"/>
              </a:rPr>
              <a:t>LFkk;h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Hkko</a:t>
            </a:r>
            <a:r>
              <a:rPr lang="en-US" sz="4400" dirty="0" smtClean="0">
                <a:latin typeface="Kruti Dev 016" pitchFamily="2" charset="0"/>
              </a:rPr>
              <a:t> ^</a:t>
            </a:r>
            <a:r>
              <a:rPr lang="en-US" sz="4400" dirty="0" err="1" smtClean="0">
                <a:latin typeface="Kruti Dev 016" pitchFamily="2" charset="0"/>
              </a:rPr>
              <a:t>mRlkg</a:t>
            </a:r>
            <a:r>
              <a:rPr lang="en-US" sz="4400" dirty="0" smtClean="0">
                <a:latin typeface="Kruti Dev 016" pitchFamily="2" charset="0"/>
              </a:rPr>
              <a:t>* </a:t>
            </a:r>
            <a:endParaRPr lang="en-IN" sz="4400" dirty="0">
              <a:latin typeface="Kruti Dev 016" pitchFamily="2" charset="0"/>
            </a:endParaRPr>
          </a:p>
        </p:txBody>
      </p:sp>
      <p:pic>
        <p:nvPicPr>
          <p:cNvPr id="8194" name="Picture 2" descr="D:\Images\Ras\veerr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7072362" cy="50720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857256"/>
          </a:xfrm>
        </p:spPr>
        <p:txBody>
          <a:bodyPr>
            <a:normAutofit/>
          </a:bodyPr>
          <a:lstStyle/>
          <a:p>
            <a:r>
              <a:rPr lang="en-US" sz="4800" dirty="0" smtClean="0">
                <a:latin typeface="Kruti Dev 016" pitchFamily="2" charset="0"/>
              </a:rPr>
              <a:t>4-d#.k </a:t>
            </a:r>
            <a:r>
              <a:rPr lang="en-US" sz="4800" dirty="0" err="1" smtClean="0">
                <a:latin typeface="Kruti Dev 016" pitchFamily="2" charset="0"/>
              </a:rPr>
              <a:t>jl</a:t>
            </a:r>
            <a:r>
              <a:rPr lang="en-US" sz="4800" dirty="0" smtClean="0">
                <a:latin typeface="Kruti Dev 016" pitchFamily="2" charset="0"/>
              </a:rPr>
              <a:t>&amp; </a:t>
            </a:r>
            <a:r>
              <a:rPr lang="en-US" sz="4000" dirty="0" err="1" smtClean="0">
                <a:latin typeface="Kruti Dev 016" pitchFamily="2" charset="0"/>
              </a:rPr>
              <a:t>LFkk;h</a:t>
            </a:r>
            <a:r>
              <a:rPr lang="en-US" sz="4000" dirty="0" smtClean="0">
                <a:latin typeface="Kruti Dev 016" pitchFamily="2" charset="0"/>
              </a:rPr>
              <a:t> </a:t>
            </a:r>
            <a:r>
              <a:rPr lang="en-US" sz="4000" dirty="0" err="1" smtClean="0">
                <a:latin typeface="Kruti Dev 016" pitchFamily="2" charset="0"/>
              </a:rPr>
              <a:t>Hkko</a:t>
            </a:r>
            <a:r>
              <a:rPr lang="en-US" sz="4000" dirty="0" smtClean="0">
                <a:latin typeface="Kruti Dev 016" pitchFamily="2" charset="0"/>
              </a:rPr>
              <a:t> ^’</a:t>
            </a:r>
            <a:r>
              <a:rPr lang="en-US" sz="4000" dirty="0" err="1" smtClean="0">
                <a:latin typeface="Kruti Dev 016" pitchFamily="2" charset="0"/>
              </a:rPr>
              <a:t>kksd</a:t>
            </a:r>
            <a:r>
              <a:rPr lang="en-US" sz="4000" dirty="0" smtClean="0">
                <a:latin typeface="Kruti Dev 016" pitchFamily="2" charset="0"/>
              </a:rPr>
              <a:t>*</a:t>
            </a:r>
            <a:endParaRPr lang="en-IN" sz="4000" dirty="0">
              <a:latin typeface="Kruti Dev 016" pitchFamily="2" charset="0"/>
            </a:endParaRPr>
          </a:p>
        </p:txBody>
      </p:sp>
      <p:pic>
        <p:nvPicPr>
          <p:cNvPr id="11266" name="Picture 2" descr="D:\Images\Ras\a_lonely_maiden_oq3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643174" y="1357298"/>
            <a:ext cx="3786214" cy="52086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64294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Kruti Dev 016" pitchFamily="2" charset="0"/>
              </a:rPr>
              <a:t>5-jkSnz </a:t>
            </a:r>
            <a:r>
              <a:rPr lang="en-US" dirty="0" err="1" smtClean="0">
                <a:latin typeface="Kruti Dev 016" pitchFamily="2" charset="0"/>
              </a:rPr>
              <a:t>jl</a:t>
            </a:r>
            <a:r>
              <a:rPr lang="en-US" dirty="0" smtClean="0">
                <a:latin typeface="Kruti Dev 016" pitchFamily="2" charset="0"/>
              </a:rPr>
              <a:t>&amp; </a:t>
            </a:r>
            <a:r>
              <a:rPr lang="en-US" sz="4400" dirty="0" err="1" smtClean="0">
                <a:latin typeface="Kruti Dev 016" pitchFamily="2" charset="0"/>
              </a:rPr>
              <a:t>LFkk;h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Hkko</a:t>
            </a:r>
            <a:r>
              <a:rPr lang="en-US" sz="4400" dirty="0" smtClean="0">
                <a:latin typeface="Kruti Dev 016" pitchFamily="2" charset="0"/>
              </a:rPr>
              <a:t> ^</a:t>
            </a:r>
            <a:r>
              <a:rPr lang="en-US" sz="4400" dirty="0" err="1" smtClean="0">
                <a:latin typeface="Kruti Dev 016" pitchFamily="2" charset="0"/>
              </a:rPr>
              <a:t>Øks</a:t>
            </a:r>
            <a:r>
              <a:rPr lang="en-US" sz="4400" dirty="0" smtClean="0">
                <a:latin typeface="Kruti Dev 016" pitchFamily="2" charset="0"/>
              </a:rPr>
              <a:t>/k*</a:t>
            </a:r>
            <a:endParaRPr lang="en-IN" sz="4400" dirty="0">
              <a:latin typeface="Kruti Dev 016" pitchFamily="2" charset="0"/>
            </a:endParaRPr>
          </a:p>
        </p:txBody>
      </p:sp>
      <p:pic>
        <p:nvPicPr>
          <p:cNvPr id="9219" name="Picture 3" descr="D:\Images\Ras\shiva_the_destroyer_by_kamaliom-d4o77on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142984"/>
            <a:ext cx="7215238" cy="51816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r>
              <a:rPr lang="en-US" sz="5300" dirty="0" smtClean="0">
                <a:latin typeface="Kruti Dev 016" pitchFamily="2" charset="0"/>
              </a:rPr>
              <a:t> 6-Hk;kud </a:t>
            </a:r>
            <a:r>
              <a:rPr lang="en-US" sz="5300" dirty="0" err="1" smtClean="0">
                <a:latin typeface="Kruti Dev 016" pitchFamily="2" charset="0"/>
              </a:rPr>
              <a:t>jl</a:t>
            </a:r>
            <a:r>
              <a:rPr lang="en-US" sz="5300" dirty="0" smtClean="0">
                <a:latin typeface="Kruti Dev 016" pitchFamily="2" charset="0"/>
              </a:rPr>
              <a:t>&amp; </a:t>
            </a:r>
            <a:r>
              <a:rPr lang="en-US" sz="4400" dirty="0" err="1" smtClean="0">
                <a:latin typeface="Kruti Dev 016" pitchFamily="2" charset="0"/>
              </a:rPr>
              <a:t>LFkk;h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Hkko</a:t>
            </a:r>
            <a:r>
              <a:rPr lang="en-US" sz="4400" dirty="0" smtClean="0">
                <a:latin typeface="Kruti Dev 016" pitchFamily="2" charset="0"/>
              </a:rPr>
              <a:t> ^</a:t>
            </a:r>
            <a:r>
              <a:rPr lang="en-US" sz="4400" dirty="0" err="1" smtClean="0">
                <a:latin typeface="Kruti Dev 016" pitchFamily="2" charset="0"/>
              </a:rPr>
              <a:t>Hk</a:t>
            </a:r>
            <a:r>
              <a:rPr lang="en-US" sz="4400" dirty="0" smtClean="0">
                <a:latin typeface="Kruti Dev 016" pitchFamily="2" charset="0"/>
              </a:rPr>
              <a:t>;* </a:t>
            </a:r>
            <a:endParaRPr lang="en-IN" sz="4400" dirty="0">
              <a:latin typeface="Kruti Dev 016" pitchFamily="2" charset="0"/>
            </a:endParaRPr>
          </a:p>
        </p:txBody>
      </p:sp>
      <p:pic>
        <p:nvPicPr>
          <p:cNvPr id="2050" name="Picture 2" descr="C:\Users\Compaq\Desktop\bh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214422"/>
            <a:ext cx="6981064" cy="5357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r>
              <a:rPr lang="en-US" sz="6000" dirty="0" smtClean="0">
                <a:latin typeface="Kruti Dev 016" pitchFamily="2" charset="0"/>
              </a:rPr>
              <a:t> 7- </a:t>
            </a:r>
            <a:r>
              <a:rPr lang="en-US" sz="5300" dirty="0" err="1" smtClean="0">
                <a:latin typeface="Kruti Dev 016" pitchFamily="2" charset="0"/>
              </a:rPr>
              <a:t>ohHkRl</a:t>
            </a:r>
            <a:r>
              <a:rPr lang="en-US" sz="5300" dirty="0" smtClean="0">
                <a:latin typeface="Kruti Dev 016" pitchFamily="2" charset="0"/>
              </a:rPr>
              <a:t> </a:t>
            </a:r>
            <a:r>
              <a:rPr lang="en-US" sz="5300" dirty="0" err="1" smtClean="0">
                <a:latin typeface="Kruti Dev 016" pitchFamily="2" charset="0"/>
              </a:rPr>
              <a:t>jl</a:t>
            </a:r>
            <a:r>
              <a:rPr lang="en-US" sz="5300" dirty="0" smtClean="0">
                <a:latin typeface="Kruti Dev 016" pitchFamily="2" charset="0"/>
              </a:rPr>
              <a:t>&amp; </a:t>
            </a:r>
            <a:r>
              <a:rPr lang="en-US" sz="4400" dirty="0" err="1" smtClean="0">
                <a:latin typeface="Kruti Dev 016" pitchFamily="2" charset="0"/>
              </a:rPr>
              <a:t>LFkk;h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Hkko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tqxqRlk</a:t>
            </a:r>
            <a:r>
              <a:rPr lang="en-US" sz="4400" dirty="0" smtClean="0">
                <a:latin typeface="Kruti Dev 016" pitchFamily="2" charset="0"/>
              </a:rPr>
              <a:t> ;k ?</a:t>
            </a:r>
            <a:r>
              <a:rPr lang="en-US" sz="4400" dirty="0" err="1" smtClean="0">
                <a:latin typeface="Kruti Dev 016" pitchFamily="2" charset="0"/>
              </a:rPr>
              <a:t>k`.kk</a:t>
            </a:r>
            <a:r>
              <a:rPr lang="en-US" sz="4400" dirty="0" smtClean="0">
                <a:latin typeface="Kruti Dev 016" pitchFamily="2" charset="0"/>
              </a:rPr>
              <a:t> </a:t>
            </a:r>
            <a:endParaRPr lang="en-IN" sz="4400" dirty="0">
              <a:latin typeface="Kruti Dev 016" pitchFamily="2" charset="0"/>
            </a:endParaRPr>
          </a:p>
        </p:txBody>
      </p:sp>
      <p:pic>
        <p:nvPicPr>
          <p:cNvPr id="2052" name="Picture 4" descr="D:\Images\Ras\654d9b10d5953554647f6f25847f87d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428736"/>
            <a:ext cx="6834222" cy="49292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357166"/>
            <a:ext cx="8229600" cy="64294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Kruti Dev 016" pitchFamily="2" charset="0"/>
              </a:rPr>
              <a:t>8- </a:t>
            </a:r>
            <a:r>
              <a:rPr lang="en-US" dirty="0" err="1" smtClean="0">
                <a:latin typeface="Kruti Dev 016" pitchFamily="2" charset="0"/>
              </a:rPr>
              <a:t>vn~Hkqr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jl</a:t>
            </a:r>
            <a:r>
              <a:rPr lang="en-US" dirty="0" smtClean="0">
                <a:latin typeface="Kruti Dev 016" pitchFamily="2" charset="0"/>
              </a:rPr>
              <a:t>&amp;  </a:t>
            </a:r>
            <a:r>
              <a:rPr lang="en-US" sz="4400" dirty="0" err="1" smtClean="0">
                <a:latin typeface="Kruti Dev 016" pitchFamily="2" charset="0"/>
              </a:rPr>
              <a:t>LFkk;h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Hkko</a:t>
            </a:r>
            <a:r>
              <a:rPr lang="en-US" sz="4400" dirty="0" smtClean="0">
                <a:latin typeface="Kruti Dev 016" pitchFamily="2" charset="0"/>
              </a:rPr>
              <a:t> ^</a:t>
            </a:r>
            <a:r>
              <a:rPr lang="en-US" sz="4400" dirty="0" err="1" smtClean="0">
                <a:latin typeface="Kruti Dev 016" pitchFamily="2" charset="0"/>
              </a:rPr>
              <a:t>vk’p;Z</a:t>
            </a:r>
            <a:r>
              <a:rPr lang="en-US" sz="4400" dirty="0" smtClean="0">
                <a:latin typeface="Kruti Dev 016" pitchFamily="2" charset="0"/>
              </a:rPr>
              <a:t> ;k </a:t>
            </a:r>
            <a:r>
              <a:rPr lang="en-US" sz="4400" dirty="0" err="1" smtClean="0">
                <a:latin typeface="Kruti Dev 016" pitchFamily="2" charset="0"/>
              </a:rPr>
              <a:t>foLe</a:t>
            </a:r>
            <a:r>
              <a:rPr lang="en-US" sz="4400" dirty="0" smtClean="0">
                <a:latin typeface="Kruti Dev 016" pitchFamily="2" charset="0"/>
              </a:rPr>
              <a:t>;</a:t>
            </a:r>
            <a:endParaRPr lang="en-IN" sz="4400" dirty="0">
              <a:latin typeface="Kruti Dev 016" pitchFamily="2" charset="0"/>
            </a:endParaRPr>
          </a:p>
        </p:txBody>
      </p:sp>
      <p:pic>
        <p:nvPicPr>
          <p:cNvPr id="3074" name="Picture 2" descr="C:\Users\Compaq\Desktop\adbhut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714488"/>
            <a:ext cx="7286676" cy="46434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Images\Ras\Lotus_Buddha_30x30_3500__74936.1413442864.1280.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428736"/>
            <a:ext cx="6929486" cy="5143536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14290"/>
            <a:ext cx="8305800" cy="857256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Kruti Dev 016" pitchFamily="2" charset="0"/>
              </a:rPr>
              <a:t> 9-‘kkar </a:t>
            </a:r>
            <a:r>
              <a:rPr lang="en-US" dirty="0" err="1" smtClean="0">
                <a:latin typeface="Kruti Dev 016" pitchFamily="2" charset="0"/>
              </a:rPr>
              <a:t>jl</a:t>
            </a:r>
            <a:r>
              <a:rPr lang="en-US" dirty="0" smtClean="0">
                <a:latin typeface="Kruti Dev 016" pitchFamily="2" charset="0"/>
              </a:rPr>
              <a:t>&amp; </a:t>
            </a:r>
            <a:r>
              <a:rPr lang="en-US" sz="4000" dirty="0" err="1" smtClean="0">
                <a:latin typeface="Kruti Dev 016" pitchFamily="2" charset="0"/>
              </a:rPr>
              <a:t>LFkk;h</a:t>
            </a:r>
            <a:r>
              <a:rPr lang="en-US" sz="4000" dirty="0" smtClean="0">
                <a:latin typeface="Kruti Dev 016" pitchFamily="2" charset="0"/>
              </a:rPr>
              <a:t> </a:t>
            </a:r>
            <a:r>
              <a:rPr lang="en-US" sz="4000" dirty="0" err="1" smtClean="0">
                <a:latin typeface="Kruti Dev 016" pitchFamily="2" charset="0"/>
              </a:rPr>
              <a:t>Hkko</a:t>
            </a:r>
            <a:r>
              <a:rPr lang="en-US" sz="4000" dirty="0" smtClean="0">
                <a:latin typeface="Kruti Dev 016" pitchFamily="2" charset="0"/>
              </a:rPr>
              <a:t> ^</a:t>
            </a:r>
            <a:r>
              <a:rPr lang="en-US" sz="4000" dirty="0" err="1" smtClean="0">
                <a:latin typeface="Kruti Dev 016" pitchFamily="2" charset="0"/>
              </a:rPr>
              <a:t>fuosZn</a:t>
            </a:r>
            <a:r>
              <a:rPr lang="en-US" sz="4000" dirty="0" smtClean="0">
                <a:latin typeface="Kruti Dev 016" pitchFamily="2" charset="0"/>
              </a:rPr>
              <a:t>*</a:t>
            </a:r>
            <a:endParaRPr lang="en-IN" sz="4000" dirty="0">
              <a:latin typeface="Kruti Dev 016" pitchFamily="2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71438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Kruti Dev 016" pitchFamily="2" charset="0"/>
              </a:rPr>
              <a:t> 10-okRlY; </a:t>
            </a:r>
            <a:r>
              <a:rPr lang="en-US" dirty="0" err="1" smtClean="0">
                <a:latin typeface="Kruti Dev 016" pitchFamily="2" charset="0"/>
              </a:rPr>
              <a:t>jl</a:t>
            </a:r>
            <a:r>
              <a:rPr lang="en-US" dirty="0" smtClean="0">
                <a:latin typeface="Kruti Dev 016" pitchFamily="2" charset="0"/>
              </a:rPr>
              <a:t>&amp; </a:t>
            </a:r>
            <a:r>
              <a:rPr lang="en-US" sz="4400" dirty="0" err="1" smtClean="0">
                <a:latin typeface="Kruti Dev 016" pitchFamily="2" charset="0"/>
              </a:rPr>
              <a:t>LFkk;h</a:t>
            </a:r>
            <a:r>
              <a:rPr lang="en-US" sz="4400" dirty="0" smtClean="0">
                <a:latin typeface="Kruti Dev 016" pitchFamily="2" charset="0"/>
              </a:rPr>
              <a:t> </a:t>
            </a:r>
            <a:r>
              <a:rPr lang="en-US" sz="4400" dirty="0" err="1" smtClean="0">
                <a:latin typeface="Kruti Dev 016" pitchFamily="2" charset="0"/>
              </a:rPr>
              <a:t>Hkko</a:t>
            </a:r>
            <a:r>
              <a:rPr lang="en-US" sz="4400" dirty="0" smtClean="0">
                <a:latin typeface="Kruti Dev 016" pitchFamily="2" charset="0"/>
              </a:rPr>
              <a:t> ^</a:t>
            </a:r>
            <a:r>
              <a:rPr lang="en-US" sz="4400" dirty="0" err="1" smtClean="0">
                <a:latin typeface="Kruti Dev 016" pitchFamily="2" charset="0"/>
              </a:rPr>
              <a:t>oRly</a:t>
            </a:r>
            <a:r>
              <a:rPr lang="en-US" sz="4000" dirty="0" smtClean="0">
                <a:latin typeface="Kruti Dev 016" pitchFamily="2" charset="0"/>
              </a:rPr>
              <a:t>*</a:t>
            </a:r>
            <a:endParaRPr lang="en-IN" sz="4000" dirty="0">
              <a:latin typeface="Kruti Dev 016" pitchFamily="2" charset="0"/>
            </a:endParaRPr>
          </a:p>
        </p:txBody>
      </p:sp>
      <p:pic>
        <p:nvPicPr>
          <p:cNvPr id="6146" name="Picture 2" descr="D:\Asha\2984085_ori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6929485" cy="51816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000132"/>
          </a:xfrm>
        </p:spPr>
        <p:txBody>
          <a:bodyPr/>
          <a:lstStyle/>
          <a:p>
            <a:r>
              <a:rPr lang="en-US" dirty="0" smtClean="0">
                <a:latin typeface="Kruti Dev 016" pitchFamily="2" charset="0"/>
              </a:rPr>
              <a:t> 11-HkfDr </a:t>
            </a:r>
            <a:r>
              <a:rPr lang="en-US" dirty="0" err="1" smtClean="0">
                <a:latin typeface="Kruti Dev 016" pitchFamily="2" charset="0"/>
              </a:rPr>
              <a:t>jl</a:t>
            </a:r>
            <a:r>
              <a:rPr lang="en-US" dirty="0" smtClean="0">
                <a:latin typeface="Kruti Dev 016" pitchFamily="2" charset="0"/>
              </a:rPr>
              <a:t>&amp; </a:t>
            </a:r>
            <a:r>
              <a:rPr lang="en-US" sz="4000" dirty="0" err="1" smtClean="0">
                <a:latin typeface="Kruti Dev 016" pitchFamily="2" charset="0"/>
              </a:rPr>
              <a:t>LFkk;h</a:t>
            </a:r>
            <a:r>
              <a:rPr lang="en-US" sz="4000" dirty="0" smtClean="0">
                <a:latin typeface="Kruti Dev 016" pitchFamily="2" charset="0"/>
              </a:rPr>
              <a:t> </a:t>
            </a:r>
            <a:r>
              <a:rPr lang="en-US" sz="4000" dirty="0" err="1" smtClean="0">
                <a:latin typeface="Kruti Dev 016" pitchFamily="2" charset="0"/>
              </a:rPr>
              <a:t>Hkko</a:t>
            </a:r>
            <a:r>
              <a:rPr lang="en-US" sz="4000" dirty="0" smtClean="0">
                <a:latin typeface="Kruti Dev 016" pitchFamily="2" charset="0"/>
              </a:rPr>
              <a:t> ^</a:t>
            </a:r>
            <a:r>
              <a:rPr lang="en-US" sz="4000" dirty="0" err="1" smtClean="0">
                <a:latin typeface="Kruti Dev 016" pitchFamily="2" charset="0"/>
              </a:rPr>
              <a:t>Hkxon</a:t>
            </a:r>
            <a:r>
              <a:rPr lang="en-US" sz="4000" dirty="0" smtClean="0">
                <a:latin typeface="Kruti Dev 016" pitchFamily="2" charset="0"/>
              </a:rPr>
              <a:t>~&amp;</a:t>
            </a:r>
            <a:r>
              <a:rPr lang="en-US" sz="4000" dirty="0" err="1" smtClean="0">
                <a:latin typeface="Kruti Dev 016" pitchFamily="2" charset="0"/>
              </a:rPr>
              <a:t>izse</a:t>
            </a:r>
            <a:r>
              <a:rPr lang="en-US" sz="4000" dirty="0" smtClean="0">
                <a:latin typeface="Kruti Dev 016" pitchFamily="2" charset="0"/>
              </a:rPr>
              <a:t>*</a:t>
            </a:r>
            <a:endParaRPr lang="en-IN" sz="4000" dirty="0">
              <a:latin typeface="Kruti Dev 016" pitchFamily="2" charset="0"/>
            </a:endParaRPr>
          </a:p>
        </p:txBody>
      </p:sp>
      <p:pic>
        <p:nvPicPr>
          <p:cNvPr id="5122" name="Picture 2" descr="D:\Asha\Screenshot_1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500174"/>
            <a:ext cx="6729897" cy="48577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85818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Kruti Dev 016" pitchFamily="2" charset="0"/>
              </a:rPr>
              <a:t>  </a:t>
            </a:r>
            <a:r>
              <a:rPr lang="en-US" dirty="0" err="1" smtClean="0">
                <a:latin typeface="Kruti Dev 016" pitchFamily="2" charset="0"/>
              </a:rPr>
              <a:t>bl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izdkj</a:t>
            </a:r>
            <a:r>
              <a:rPr lang="en-US" dirty="0" smtClean="0">
                <a:latin typeface="Kruti Dev 016" pitchFamily="2" charset="0"/>
              </a:rPr>
              <a:t> </a:t>
            </a:r>
            <a:r>
              <a:rPr lang="en-US" dirty="0" err="1" smtClean="0">
                <a:latin typeface="Kruti Dev 016" pitchFamily="2" charset="0"/>
              </a:rPr>
              <a:t>geus</a:t>
            </a:r>
            <a:r>
              <a:rPr lang="en-US" dirty="0" smtClean="0">
                <a:latin typeface="Kruti Dev 016" pitchFamily="2" charset="0"/>
              </a:rPr>
              <a:t> ns[</a:t>
            </a:r>
            <a:r>
              <a:rPr lang="en-US" dirty="0" err="1" smtClean="0">
                <a:latin typeface="Kruti Dev 016" pitchFamily="2" charset="0"/>
              </a:rPr>
              <a:t>kk</a:t>
            </a:r>
            <a:r>
              <a:rPr lang="en-US" dirty="0" smtClean="0">
                <a:latin typeface="Kruti Dev 016" pitchFamily="2" charset="0"/>
              </a:rPr>
              <a:t>  &amp;</a:t>
            </a:r>
            <a:endParaRPr lang="en-IN" dirty="0">
              <a:latin typeface="Kruti Dev 016" pitchFamily="2" charset="0"/>
            </a:endParaRPr>
          </a:p>
        </p:txBody>
      </p:sp>
      <p:pic>
        <p:nvPicPr>
          <p:cNvPr id="5122" name="Picture 2" descr="C:\Users\Compaq\Desktop\rs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214423"/>
            <a:ext cx="7715304" cy="51101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42976" y="857232"/>
            <a:ext cx="692948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0" dirty="0" smtClean="0">
                <a:latin typeface="Kruti Dev 016" pitchFamily="2" charset="0"/>
              </a:rPr>
              <a:t>         </a:t>
            </a:r>
            <a:r>
              <a:rPr lang="en-US" sz="8800" dirty="0" smtClean="0">
                <a:latin typeface="Kruti Dev 016" pitchFamily="2" charset="0"/>
              </a:rPr>
              <a:t>/</a:t>
            </a:r>
            <a:r>
              <a:rPr lang="en-US" sz="8800" dirty="0" err="1" smtClean="0">
                <a:latin typeface="Kruti Dev 016" pitchFamily="2" charset="0"/>
              </a:rPr>
              <a:t>kU;okn</a:t>
            </a:r>
            <a:r>
              <a:rPr lang="en-US" sz="8800" dirty="0" smtClean="0">
                <a:latin typeface="Kruti Dev 016" pitchFamily="2" charset="0"/>
              </a:rPr>
              <a:t>~ !</a:t>
            </a:r>
            <a:endParaRPr lang="en-IN" sz="8800" dirty="0">
              <a:latin typeface="Kruti Dev 016" pitchFamily="2" charset="0"/>
            </a:endParaRPr>
          </a:p>
        </p:txBody>
      </p:sp>
      <p:pic>
        <p:nvPicPr>
          <p:cNvPr id="4098" name="Picture 2" descr="C:\Users\Compaq\Desktop\vatsal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2714620"/>
            <a:ext cx="3357586" cy="3571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738</TotalTime>
  <Words>383</Words>
  <Application>Microsoft Office PowerPoint</Application>
  <PresentationFormat>On-screen Show (4:3)</PresentationFormat>
  <Paragraphs>86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Flow</vt:lpstr>
      <vt:lpstr>jl</vt:lpstr>
      <vt:lpstr>jl D;k gS \</vt:lpstr>
      <vt:lpstr>bl jl ;k vkuan dk vkLokn ysus ds fy;s ikBd ]Jksrk ] n’kZd lkfgR; i&lt;+rs ]lqurs ;k ns[krs gSa&amp;</vt:lpstr>
      <vt:lpstr>jl dk lw= &amp;</vt:lpstr>
      <vt:lpstr>jl ds vo;o &amp;</vt:lpstr>
      <vt:lpstr>Slide 6</vt:lpstr>
      <vt:lpstr>                 vuqHkko</vt:lpstr>
      <vt:lpstr>                 lapkjh Hkko</vt:lpstr>
      <vt:lpstr>Slide 9</vt:lpstr>
      <vt:lpstr> 1- J`axkj jl&amp; LFkk;h Hkko ^jfr ;k izse*</vt:lpstr>
      <vt:lpstr>     la;ksx J`axkj              fo;ksx J`axkj</vt:lpstr>
      <vt:lpstr> 2-gkL; jl&amp; </vt:lpstr>
      <vt:lpstr> 3-ohj jl&amp; LFkk;h Hkko ^mRlkg* </vt:lpstr>
      <vt:lpstr>4-d#.k jl&amp; LFkk;h Hkko ^’kksd*</vt:lpstr>
      <vt:lpstr>5-jkSnz jl&amp; LFkk;h Hkko ^Øks/k*</vt:lpstr>
      <vt:lpstr> 6-Hk;kud jl&amp; LFkk;h Hkko ^Hk;* </vt:lpstr>
      <vt:lpstr> 7- ohHkRl jl&amp; LFkk;h Hkko tqxqRlk ;k ?k`.kk </vt:lpstr>
      <vt:lpstr>8- vn~Hkqr jl&amp;  LFkk;h Hkko ^vk’p;Z ;k foLe;</vt:lpstr>
      <vt:lpstr> 9-‘kkar jl&amp; LFkk;h Hkko ^fuosZn*</vt:lpstr>
      <vt:lpstr> 10-okRlY; jl&amp; LFkk;h Hkko ^oRly*</vt:lpstr>
      <vt:lpstr> 11-HkfDr jl&amp; LFkk;h Hkko ^Hkxon~&amp;izse*</vt:lpstr>
      <vt:lpstr>  bl izdkj geus ns[kk  &amp;</vt:lpstr>
      <vt:lpstr>Slide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jl</dc:title>
  <dc:creator>Compaq</dc:creator>
  <cp:lastModifiedBy>Compaq</cp:lastModifiedBy>
  <cp:revision>188</cp:revision>
  <dcterms:created xsi:type="dcterms:W3CDTF">2016-05-19T16:01:28Z</dcterms:created>
  <dcterms:modified xsi:type="dcterms:W3CDTF">2016-07-17T15:22:56Z</dcterms:modified>
</cp:coreProperties>
</file>